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3"/>
  </p:notesMasterIdLst>
  <p:sldIdLst>
    <p:sldId id="256" r:id="rId5"/>
    <p:sldId id="257" r:id="rId6"/>
    <p:sldId id="276" r:id="rId7"/>
    <p:sldId id="301" r:id="rId8"/>
    <p:sldId id="296" r:id="rId9"/>
    <p:sldId id="297" r:id="rId10"/>
    <p:sldId id="298" r:id="rId11"/>
    <p:sldId id="299" r:id="rId12"/>
    <p:sldId id="300" r:id="rId13"/>
    <p:sldId id="302" r:id="rId14"/>
    <p:sldId id="307" r:id="rId15"/>
    <p:sldId id="303" r:id="rId16"/>
    <p:sldId id="304" r:id="rId17"/>
    <p:sldId id="308" r:id="rId18"/>
    <p:sldId id="282" r:id="rId19"/>
    <p:sldId id="295" r:id="rId20"/>
    <p:sldId id="281" r:id="rId21"/>
    <p:sldId id="286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FFFFFF"/>
    <a:srgbClr val="FAE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122B9B-43CF-4089-185D-9F3889C922D5}" v="111" dt="2020-09-09T10:38:52.610"/>
    <p1510:client id="{69FAA4AA-6C28-48FA-400C-9A3DFC158DB2}" v="158" dt="2020-09-11T09:02:17.222"/>
    <p1510:client id="{71C40190-0F5B-4107-C428-3F5B1812030E}" v="4" dt="2020-09-11T15:47:02.096"/>
    <p1510:client id="{73D36ECC-BE4A-48E7-F1EB-65807BEE822D}" v="4" dt="2020-09-11T10:25:29.022"/>
    <p1510:client id="{8A2C705E-72E8-45E5-BE4B-2E7AC66F1261}" v="71" dt="2020-09-09T16:05:57.704"/>
    <p1510:client id="{A8B0076A-D278-4031-6F46-2590A3155D64}" v="3" dt="2020-09-11T15:36:37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65" y="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mee JENKS" userId="b1edfeae-dc43-4f4c-997a-74e4fc67a990" providerId="ADAL" clId="{8A2C705E-72E8-45E5-BE4B-2E7AC66F1261}"/>
    <pc:docChg chg="undo custSel addSld delSld modSld">
      <pc:chgData name="Aimee JENKS" userId="b1edfeae-dc43-4f4c-997a-74e4fc67a990" providerId="ADAL" clId="{8A2C705E-72E8-45E5-BE4B-2E7AC66F1261}" dt="2020-09-09T16:06:03.415" v="102" actId="478"/>
      <pc:docMkLst>
        <pc:docMk/>
      </pc:docMkLst>
      <pc:sldChg chg="addSp delSp modSp mod">
        <pc:chgData name="Aimee JENKS" userId="b1edfeae-dc43-4f4c-997a-74e4fc67a990" providerId="ADAL" clId="{8A2C705E-72E8-45E5-BE4B-2E7AC66F1261}" dt="2020-09-09T16:06:03.415" v="102" actId="478"/>
        <pc:sldMkLst>
          <pc:docMk/>
          <pc:sldMk cId="38817490" sldId="256"/>
        </pc:sldMkLst>
        <pc:spChg chg="del">
          <ac:chgData name="Aimee JENKS" userId="b1edfeae-dc43-4f4c-997a-74e4fc67a990" providerId="ADAL" clId="{8A2C705E-72E8-45E5-BE4B-2E7AC66F1261}" dt="2020-09-09T16:06:03.415" v="102" actId="478"/>
          <ac:spMkLst>
            <pc:docMk/>
            <pc:sldMk cId="38817490" sldId="256"/>
            <ac:spMk id="4" creationId="{EB26EBC3-36A2-471E-89D0-A4B7B8CABF8D}"/>
          </ac:spMkLst>
        </pc:spChg>
        <pc:spChg chg="del">
          <ac:chgData name="Aimee JENKS" userId="b1edfeae-dc43-4f4c-997a-74e4fc67a990" providerId="ADAL" clId="{8A2C705E-72E8-45E5-BE4B-2E7AC66F1261}" dt="2020-09-09T16:01:49.391" v="64" actId="478"/>
          <ac:spMkLst>
            <pc:docMk/>
            <pc:sldMk cId="38817490" sldId="256"/>
            <ac:spMk id="17" creationId="{3E3D4E47-35FD-483C-BA16-AE73506D73FB}"/>
          </ac:spMkLst>
        </pc:spChg>
        <pc:picChg chg="add mod">
          <ac:chgData name="Aimee JENKS" userId="b1edfeae-dc43-4f4c-997a-74e4fc67a990" providerId="ADAL" clId="{8A2C705E-72E8-45E5-BE4B-2E7AC66F1261}" dt="2020-09-09T16:04:46.281" v="86" actId="1076"/>
          <ac:picMkLst>
            <pc:docMk/>
            <pc:sldMk cId="38817490" sldId="256"/>
            <ac:picMk id="1026" creationId="{A760C048-24B1-4818-88A6-D1ADE4565BB4}"/>
          </ac:picMkLst>
        </pc:picChg>
      </pc:sldChg>
      <pc:sldChg chg="addSp delSp mod">
        <pc:chgData name="Aimee JENKS" userId="b1edfeae-dc43-4f4c-997a-74e4fc67a990" providerId="ADAL" clId="{8A2C705E-72E8-45E5-BE4B-2E7AC66F1261}" dt="2020-09-09T16:05:08.163" v="92" actId="22"/>
        <pc:sldMkLst>
          <pc:docMk/>
          <pc:sldMk cId="683330633" sldId="257"/>
        </pc:sldMkLst>
        <pc:spChg chg="del">
          <ac:chgData name="Aimee JENKS" userId="b1edfeae-dc43-4f4c-997a-74e4fc67a990" providerId="ADAL" clId="{8A2C705E-72E8-45E5-BE4B-2E7AC66F1261}" dt="2020-09-09T16:02:03.759" v="69" actId="478"/>
          <ac:spMkLst>
            <pc:docMk/>
            <pc:sldMk cId="683330633" sldId="257"/>
            <ac:spMk id="11" creationId="{F6DDE103-121F-408E-A7CF-E3BAAC8884CA}"/>
          </ac:spMkLst>
        </pc:spChg>
        <pc:picChg chg="add">
          <ac:chgData name="Aimee JENKS" userId="b1edfeae-dc43-4f4c-997a-74e4fc67a990" providerId="ADAL" clId="{8A2C705E-72E8-45E5-BE4B-2E7AC66F1261}" dt="2020-09-08T13:11:23.669" v="13" actId="22"/>
          <ac:picMkLst>
            <pc:docMk/>
            <pc:sldMk cId="683330633" sldId="257"/>
            <ac:picMk id="4" creationId="{4AB148A7-2198-48A6-97C3-5026A370A330}"/>
          </ac:picMkLst>
        </pc:picChg>
        <pc:picChg chg="add del">
          <ac:chgData name="Aimee JENKS" userId="b1edfeae-dc43-4f4c-997a-74e4fc67a990" providerId="ADAL" clId="{8A2C705E-72E8-45E5-BE4B-2E7AC66F1261}" dt="2020-09-09T16:05:07.239" v="91" actId="478"/>
          <ac:picMkLst>
            <pc:docMk/>
            <pc:sldMk cId="683330633" sldId="257"/>
            <ac:picMk id="6" creationId="{557C029B-0266-49F7-A293-9792A85F475A}"/>
          </ac:picMkLst>
        </pc:picChg>
        <pc:picChg chg="del">
          <ac:chgData name="Aimee JENKS" userId="b1edfeae-dc43-4f4c-997a-74e4fc67a990" providerId="ADAL" clId="{8A2C705E-72E8-45E5-BE4B-2E7AC66F1261}" dt="2020-09-08T13:11:24.838" v="14" actId="478"/>
          <ac:picMkLst>
            <pc:docMk/>
            <pc:sldMk cId="683330633" sldId="257"/>
            <ac:picMk id="9" creationId="{BF27D8B4-4A92-4C75-B740-7270241F0EC0}"/>
          </ac:picMkLst>
        </pc:picChg>
        <pc:picChg chg="add">
          <ac:chgData name="Aimee JENKS" userId="b1edfeae-dc43-4f4c-997a-74e4fc67a990" providerId="ADAL" clId="{8A2C705E-72E8-45E5-BE4B-2E7AC66F1261}" dt="2020-09-09T16:05:08.163" v="92" actId="22"/>
          <ac:picMkLst>
            <pc:docMk/>
            <pc:sldMk cId="683330633" sldId="257"/>
            <ac:picMk id="9" creationId="{C476DD3F-7601-4727-881C-A921734452C7}"/>
          </ac:picMkLst>
        </pc:picChg>
      </pc:sldChg>
      <pc:sldChg chg="del">
        <pc:chgData name="Aimee JENKS" userId="b1edfeae-dc43-4f4c-997a-74e4fc67a990" providerId="ADAL" clId="{8A2C705E-72E8-45E5-BE4B-2E7AC66F1261}" dt="2020-09-08T13:13:39.127" v="60" actId="47"/>
        <pc:sldMkLst>
          <pc:docMk/>
          <pc:sldMk cId="4220390" sldId="259"/>
        </pc:sldMkLst>
      </pc:sldChg>
      <pc:sldChg chg="del">
        <pc:chgData name="Aimee JENKS" userId="b1edfeae-dc43-4f4c-997a-74e4fc67a990" providerId="ADAL" clId="{8A2C705E-72E8-45E5-BE4B-2E7AC66F1261}" dt="2020-09-08T13:13:37.638" v="59" actId="47"/>
        <pc:sldMkLst>
          <pc:docMk/>
          <pc:sldMk cId="373550669" sldId="262"/>
        </pc:sldMkLst>
      </pc:sldChg>
      <pc:sldChg chg="del">
        <pc:chgData name="Aimee JENKS" userId="b1edfeae-dc43-4f4c-997a-74e4fc67a990" providerId="ADAL" clId="{8A2C705E-72E8-45E5-BE4B-2E7AC66F1261}" dt="2020-09-08T13:13:30.879" v="55" actId="47"/>
        <pc:sldMkLst>
          <pc:docMk/>
          <pc:sldMk cId="4194461087" sldId="263"/>
        </pc:sldMkLst>
      </pc:sldChg>
      <pc:sldChg chg="del">
        <pc:chgData name="Aimee JENKS" userId="b1edfeae-dc43-4f4c-997a-74e4fc67a990" providerId="ADAL" clId="{8A2C705E-72E8-45E5-BE4B-2E7AC66F1261}" dt="2020-09-08T13:13:31.801" v="56" actId="47"/>
        <pc:sldMkLst>
          <pc:docMk/>
          <pc:sldMk cId="2443500045" sldId="264"/>
        </pc:sldMkLst>
      </pc:sldChg>
      <pc:sldChg chg="del">
        <pc:chgData name="Aimee JENKS" userId="b1edfeae-dc43-4f4c-997a-74e4fc67a990" providerId="ADAL" clId="{8A2C705E-72E8-45E5-BE4B-2E7AC66F1261}" dt="2020-09-08T13:13:32.920" v="57" actId="47"/>
        <pc:sldMkLst>
          <pc:docMk/>
          <pc:sldMk cId="1772955985" sldId="273"/>
        </pc:sldMkLst>
      </pc:sldChg>
      <pc:sldChg chg="del">
        <pc:chgData name="Aimee JENKS" userId="b1edfeae-dc43-4f4c-997a-74e4fc67a990" providerId="ADAL" clId="{8A2C705E-72E8-45E5-BE4B-2E7AC66F1261}" dt="2020-09-08T13:13:34.092" v="58" actId="47"/>
        <pc:sldMkLst>
          <pc:docMk/>
          <pc:sldMk cId="131390309" sldId="274"/>
        </pc:sldMkLst>
      </pc:sldChg>
      <pc:sldChg chg="addSp delSp mod">
        <pc:chgData name="Aimee JENKS" userId="b1edfeae-dc43-4f4c-997a-74e4fc67a990" providerId="ADAL" clId="{8A2C705E-72E8-45E5-BE4B-2E7AC66F1261}" dt="2020-09-09T16:03:31.522" v="81" actId="478"/>
        <pc:sldMkLst>
          <pc:docMk/>
          <pc:sldMk cId="3616925285" sldId="275"/>
        </pc:sldMkLst>
        <pc:spChg chg="del">
          <ac:chgData name="Aimee JENKS" userId="b1edfeae-dc43-4f4c-997a-74e4fc67a990" providerId="ADAL" clId="{8A2C705E-72E8-45E5-BE4B-2E7AC66F1261}" dt="2020-09-09T16:03:17.481" v="79" actId="478"/>
          <ac:spMkLst>
            <pc:docMk/>
            <pc:sldMk cId="3616925285" sldId="275"/>
            <ac:spMk id="13" creationId="{AD5D35AF-5085-4934-9284-0B68D0442083}"/>
          </ac:spMkLst>
        </pc:spChg>
        <pc:picChg chg="add">
          <ac:chgData name="Aimee JENKS" userId="b1edfeae-dc43-4f4c-997a-74e4fc67a990" providerId="ADAL" clId="{8A2C705E-72E8-45E5-BE4B-2E7AC66F1261}" dt="2020-09-09T16:03:19.828" v="80" actId="22"/>
          <ac:picMkLst>
            <pc:docMk/>
            <pc:sldMk cId="3616925285" sldId="275"/>
            <ac:picMk id="3" creationId="{4F47297B-4FF0-4BF3-AB13-DC1165ECE96A}"/>
          </ac:picMkLst>
        </pc:picChg>
        <pc:picChg chg="del">
          <ac:chgData name="Aimee JENKS" userId="b1edfeae-dc43-4f4c-997a-74e4fc67a990" providerId="ADAL" clId="{8A2C705E-72E8-45E5-BE4B-2E7AC66F1261}" dt="2020-09-09T16:03:31.522" v="81" actId="478"/>
          <ac:picMkLst>
            <pc:docMk/>
            <pc:sldMk cId="3616925285" sldId="275"/>
            <ac:picMk id="7" creationId="{4F47297B-4FF0-4BF3-AB13-DC1165ECE96A}"/>
          </ac:picMkLst>
        </pc:picChg>
      </pc:sldChg>
      <pc:sldChg chg="addSp delSp modSp mod">
        <pc:chgData name="Aimee JENKS" userId="b1edfeae-dc43-4f4c-997a-74e4fc67a990" providerId="ADAL" clId="{8A2C705E-72E8-45E5-BE4B-2E7AC66F1261}" dt="2020-09-09T16:05:15.898" v="93" actId="478"/>
        <pc:sldMkLst>
          <pc:docMk/>
          <pc:sldMk cId="803470048" sldId="276"/>
        </pc:sldMkLst>
        <pc:spChg chg="del">
          <ac:chgData name="Aimee JENKS" userId="b1edfeae-dc43-4f4c-997a-74e4fc67a990" providerId="ADAL" clId="{8A2C705E-72E8-45E5-BE4B-2E7AC66F1261}" dt="2020-09-09T16:05:15.898" v="93" actId="478"/>
          <ac:spMkLst>
            <pc:docMk/>
            <pc:sldMk cId="803470048" sldId="276"/>
            <ac:spMk id="6" creationId="{D7DEFB71-5138-4505-8479-78BC4EED7DC2}"/>
          </ac:spMkLst>
        </pc:spChg>
        <pc:spChg chg="del">
          <ac:chgData name="Aimee JENKS" userId="b1edfeae-dc43-4f4c-997a-74e4fc67a990" providerId="ADAL" clId="{8A2C705E-72E8-45E5-BE4B-2E7AC66F1261}" dt="2020-09-09T16:02:15.367" v="73" actId="478"/>
          <ac:spMkLst>
            <pc:docMk/>
            <pc:sldMk cId="803470048" sldId="276"/>
            <ac:spMk id="13" creationId="{3B15FE70-8164-4D81-BA05-275691C5EA8B}"/>
          </ac:spMkLst>
        </pc:spChg>
        <pc:picChg chg="add">
          <ac:chgData name="Aimee JENKS" userId="b1edfeae-dc43-4f4c-997a-74e4fc67a990" providerId="ADAL" clId="{8A2C705E-72E8-45E5-BE4B-2E7AC66F1261}" dt="2020-09-08T13:11:27.860" v="15" actId="22"/>
          <ac:picMkLst>
            <pc:docMk/>
            <pc:sldMk cId="803470048" sldId="276"/>
            <ac:picMk id="4" creationId="{1FDE9C01-1EE9-4EC6-8544-75755A703C4D}"/>
          </ac:picMkLst>
        </pc:picChg>
        <pc:picChg chg="add">
          <ac:chgData name="Aimee JENKS" userId="b1edfeae-dc43-4f4c-997a-74e4fc67a990" providerId="ADAL" clId="{8A2C705E-72E8-45E5-BE4B-2E7AC66F1261}" dt="2020-09-09T16:02:16.483" v="74" actId="22"/>
          <ac:picMkLst>
            <pc:docMk/>
            <pc:sldMk cId="803470048" sldId="276"/>
            <ac:picMk id="6" creationId="{42DC92FB-9539-4292-997F-FDF17D8D3006}"/>
          </ac:picMkLst>
        </pc:picChg>
        <pc:picChg chg="mod">
          <ac:chgData name="Aimee JENKS" userId="b1edfeae-dc43-4f4c-997a-74e4fc67a990" providerId="ADAL" clId="{8A2C705E-72E8-45E5-BE4B-2E7AC66F1261}" dt="2020-09-09T16:04:37.937" v="84" actId="1076"/>
          <ac:picMkLst>
            <pc:docMk/>
            <pc:sldMk cId="803470048" sldId="276"/>
            <ac:picMk id="8" creationId="{42DC92FB-9539-4292-997F-FDF17D8D3006}"/>
          </ac:picMkLst>
        </pc:picChg>
        <pc:picChg chg="del">
          <ac:chgData name="Aimee JENKS" userId="b1edfeae-dc43-4f4c-997a-74e4fc67a990" providerId="ADAL" clId="{8A2C705E-72E8-45E5-BE4B-2E7AC66F1261}" dt="2020-09-08T13:11:28.865" v="16" actId="478"/>
          <ac:picMkLst>
            <pc:docMk/>
            <pc:sldMk cId="803470048" sldId="276"/>
            <ac:picMk id="11" creationId="{FCA7193A-E93D-45E4-989B-EA5286C669B1}"/>
          </ac:picMkLst>
        </pc:picChg>
      </pc:sldChg>
      <pc:sldChg chg="modSp mod">
        <pc:chgData name="Aimee JENKS" userId="b1edfeae-dc43-4f4c-997a-74e4fc67a990" providerId="ADAL" clId="{8A2C705E-72E8-45E5-BE4B-2E7AC66F1261}" dt="2020-09-08T13:13:22.766" v="54" actId="1076"/>
        <pc:sldMkLst>
          <pc:docMk/>
          <pc:sldMk cId="2379577680" sldId="280"/>
        </pc:sldMkLst>
        <pc:spChg chg="mod">
          <ac:chgData name="Aimee JENKS" userId="b1edfeae-dc43-4f4c-997a-74e4fc67a990" providerId="ADAL" clId="{8A2C705E-72E8-45E5-BE4B-2E7AC66F1261}" dt="2020-09-08T13:12:50.425" v="43" actId="1076"/>
          <ac:spMkLst>
            <pc:docMk/>
            <pc:sldMk cId="2379577680" sldId="280"/>
            <ac:spMk id="4" creationId="{00000000-0000-0000-0000-000000000000}"/>
          </ac:spMkLst>
        </pc:spChg>
        <pc:spChg chg="mod">
          <ac:chgData name="Aimee JENKS" userId="b1edfeae-dc43-4f4c-997a-74e4fc67a990" providerId="ADAL" clId="{8A2C705E-72E8-45E5-BE4B-2E7AC66F1261}" dt="2020-09-08T13:13:15.152" v="52" actId="403"/>
          <ac:spMkLst>
            <pc:docMk/>
            <pc:sldMk cId="2379577680" sldId="280"/>
            <ac:spMk id="9" creationId="{1EFFA34F-378A-4C25-8BD0-390FAE81D5F1}"/>
          </ac:spMkLst>
        </pc:spChg>
        <pc:spChg chg="mod">
          <ac:chgData name="Aimee JENKS" userId="b1edfeae-dc43-4f4c-997a-74e4fc67a990" providerId="ADAL" clId="{8A2C705E-72E8-45E5-BE4B-2E7AC66F1261}" dt="2020-09-08T13:13:18.682" v="53" actId="403"/>
          <ac:spMkLst>
            <pc:docMk/>
            <pc:sldMk cId="2379577680" sldId="280"/>
            <ac:spMk id="10" creationId="{CD5221DA-7499-4B67-B3AC-0C2501E69455}"/>
          </ac:spMkLst>
        </pc:spChg>
        <pc:spChg chg="mod">
          <ac:chgData name="Aimee JENKS" userId="b1edfeae-dc43-4f4c-997a-74e4fc67a990" providerId="ADAL" clId="{8A2C705E-72E8-45E5-BE4B-2E7AC66F1261}" dt="2020-09-08T13:12:59.607" v="46" actId="1076"/>
          <ac:spMkLst>
            <pc:docMk/>
            <pc:sldMk cId="2379577680" sldId="280"/>
            <ac:spMk id="11" creationId="{4B43EB8F-EF36-4D43-BBE2-2FA35530CD60}"/>
          </ac:spMkLst>
        </pc:spChg>
        <pc:spChg chg="mod">
          <ac:chgData name="Aimee JENKS" userId="b1edfeae-dc43-4f4c-997a-74e4fc67a990" providerId="ADAL" clId="{8A2C705E-72E8-45E5-BE4B-2E7AC66F1261}" dt="2020-09-08T13:13:10.023" v="51" actId="1076"/>
          <ac:spMkLst>
            <pc:docMk/>
            <pc:sldMk cId="2379577680" sldId="280"/>
            <ac:spMk id="12" creationId="{416C118A-91EA-45FA-8C84-4279DB31C83B}"/>
          </ac:spMkLst>
        </pc:spChg>
        <pc:picChg chg="mod">
          <ac:chgData name="Aimee JENKS" userId="b1edfeae-dc43-4f4c-997a-74e4fc67a990" providerId="ADAL" clId="{8A2C705E-72E8-45E5-BE4B-2E7AC66F1261}" dt="2020-09-08T13:13:22.766" v="54" actId="1076"/>
          <ac:picMkLst>
            <pc:docMk/>
            <pc:sldMk cId="2379577680" sldId="280"/>
            <ac:picMk id="6" creationId="{3E9030D9-AC35-418F-BC8E-7D50AA754E0A}"/>
          </ac:picMkLst>
        </pc:picChg>
      </pc:sldChg>
      <pc:sldChg chg="addSp delSp mod">
        <pc:chgData name="Aimee JENKS" userId="b1edfeae-dc43-4f4c-997a-74e4fc67a990" providerId="ADAL" clId="{8A2C705E-72E8-45E5-BE4B-2E7AC66F1261}" dt="2020-09-09T16:05:38.094" v="98" actId="22"/>
        <pc:sldMkLst>
          <pc:docMk/>
          <pc:sldMk cId="1645366585" sldId="281"/>
        </pc:sldMkLst>
        <pc:spChg chg="del">
          <ac:chgData name="Aimee JENKS" userId="b1edfeae-dc43-4f4c-997a-74e4fc67a990" providerId="ADAL" clId="{8A2C705E-72E8-45E5-BE4B-2E7AC66F1261}" dt="2020-09-09T16:05:37.184" v="97" actId="478"/>
          <ac:spMkLst>
            <pc:docMk/>
            <pc:sldMk cId="1645366585" sldId="281"/>
            <ac:spMk id="13" creationId="{3B15FE70-8164-4D81-BA05-275691C5EA8B}"/>
          </ac:spMkLst>
        </pc:spChg>
        <pc:picChg chg="add">
          <ac:chgData name="Aimee JENKS" userId="b1edfeae-dc43-4f4c-997a-74e4fc67a990" providerId="ADAL" clId="{8A2C705E-72E8-45E5-BE4B-2E7AC66F1261}" dt="2020-09-08T13:11:08.708" v="8" actId="22"/>
          <ac:picMkLst>
            <pc:docMk/>
            <pc:sldMk cId="1645366585" sldId="281"/>
            <ac:picMk id="4" creationId="{FE77F874-0F1A-4A32-86A6-52FC73F9F50B}"/>
          </ac:picMkLst>
        </pc:picChg>
        <pc:picChg chg="add">
          <ac:chgData name="Aimee JENKS" userId="b1edfeae-dc43-4f4c-997a-74e4fc67a990" providerId="ADAL" clId="{8A2C705E-72E8-45E5-BE4B-2E7AC66F1261}" dt="2020-09-09T16:05:38.094" v="98" actId="22"/>
          <ac:picMkLst>
            <pc:docMk/>
            <pc:sldMk cId="1645366585" sldId="281"/>
            <ac:picMk id="6" creationId="{4C8BC18D-2454-419D-B941-515E9BF3F325}"/>
          </ac:picMkLst>
        </pc:picChg>
        <pc:picChg chg="del">
          <ac:chgData name="Aimee JENKS" userId="b1edfeae-dc43-4f4c-997a-74e4fc67a990" providerId="ADAL" clId="{8A2C705E-72E8-45E5-BE4B-2E7AC66F1261}" dt="2020-09-08T13:11:08.463" v="7" actId="478"/>
          <ac:picMkLst>
            <pc:docMk/>
            <pc:sldMk cId="1645366585" sldId="281"/>
            <ac:picMk id="11" creationId="{FCA7193A-E93D-45E4-989B-EA5286C669B1}"/>
          </ac:picMkLst>
        </pc:picChg>
      </pc:sldChg>
      <pc:sldChg chg="addSp delSp mod">
        <pc:chgData name="Aimee JENKS" userId="b1edfeae-dc43-4f4c-997a-74e4fc67a990" providerId="ADAL" clId="{8A2C705E-72E8-45E5-BE4B-2E7AC66F1261}" dt="2020-09-09T16:05:29.667" v="96" actId="22"/>
        <pc:sldMkLst>
          <pc:docMk/>
          <pc:sldMk cId="103693834" sldId="282"/>
        </pc:sldMkLst>
        <pc:spChg chg="del">
          <ac:chgData name="Aimee JENKS" userId="b1edfeae-dc43-4f4c-997a-74e4fc67a990" providerId="ADAL" clId="{8A2C705E-72E8-45E5-BE4B-2E7AC66F1261}" dt="2020-09-09T16:05:29.365" v="95" actId="478"/>
          <ac:spMkLst>
            <pc:docMk/>
            <pc:sldMk cId="103693834" sldId="282"/>
            <ac:spMk id="13" creationId="{3B15FE70-8164-4D81-BA05-275691C5EA8B}"/>
          </ac:spMkLst>
        </pc:spChg>
        <pc:picChg chg="add">
          <ac:chgData name="Aimee JENKS" userId="b1edfeae-dc43-4f4c-997a-74e4fc67a990" providerId="ADAL" clId="{8A2C705E-72E8-45E5-BE4B-2E7AC66F1261}" dt="2020-09-08T13:10:52.147" v="0" actId="22"/>
          <ac:picMkLst>
            <pc:docMk/>
            <pc:sldMk cId="103693834" sldId="282"/>
            <ac:picMk id="4" creationId="{E48A56CE-78AD-4BBB-AC8E-745E713FC420}"/>
          </ac:picMkLst>
        </pc:picChg>
        <pc:picChg chg="add">
          <ac:chgData name="Aimee JENKS" userId="b1edfeae-dc43-4f4c-997a-74e4fc67a990" providerId="ADAL" clId="{8A2C705E-72E8-45E5-BE4B-2E7AC66F1261}" dt="2020-09-09T16:05:29.667" v="96" actId="22"/>
          <ac:picMkLst>
            <pc:docMk/>
            <pc:sldMk cId="103693834" sldId="282"/>
            <ac:picMk id="6" creationId="{8823CDF1-B6DB-4E73-A586-A2EE4D164A87}"/>
          </ac:picMkLst>
        </pc:picChg>
        <pc:picChg chg="del">
          <ac:chgData name="Aimee JENKS" userId="b1edfeae-dc43-4f4c-997a-74e4fc67a990" providerId="ADAL" clId="{8A2C705E-72E8-45E5-BE4B-2E7AC66F1261}" dt="2020-09-08T13:10:53.509" v="1" actId="478"/>
          <ac:picMkLst>
            <pc:docMk/>
            <pc:sldMk cId="103693834" sldId="282"/>
            <ac:picMk id="11" creationId="{FCA7193A-E93D-45E4-989B-EA5286C669B1}"/>
          </ac:picMkLst>
        </pc:picChg>
      </pc:sldChg>
      <pc:sldChg chg="addSp delSp mod">
        <pc:chgData name="Aimee JENKS" userId="b1edfeae-dc43-4f4c-997a-74e4fc67a990" providerId="ADAL" clId="{8A2C705E-72E8-45E5-BE4B-2E7AC66F1261}" dt="2020-09-08T13:10:56.528" v="3" actId="478"/>
        <pc:sldMkLst>
          <pc:docMk/>
          <pc:sldMk cId="376764547" sldId="283"/>
        </pc:sldMkLst>
        <pc:picChg chg="add">
          <ac:chgData name="Aimee JENKS" userId="b1edfeae-dc43-4f4c-997a-74e4fc67a990" providerId="ADAL" clId="{8A2C705E-72E8-45E5-BE4B-2E7AC66F1261}" dt="2020-09-08T13:10:55.320" v="2" actId="22"/>
          <ac:picMkLst>
            <pc:docMk/>
            <pc:sldMk cId="376764547" sldId="283"/>
            <ac:picMk id="3" creationId="{5A425978-E02B-4FB0-B0C5-D2E966EAC215}"/>
          </ac:picMkLst>
        </pc:picChg>
        <pc:picChg chg="del">
          <ac:chgData name="Aimee JENKS" userId="b1edfeae-dc43-4f4c-997a-74e4fc67a990" providerId="ADAL" clId="{8A2C705E-72E8-45E5-BE4B-2E7AC66F1261}" dt="2020-09-08T13:10:56.528" v="3" actId="478"/>
          <ac:picMkLst>
            <pc:docMk/>
            <pc:sldMk cId="376764547" sldId="283"/>
            <ac:picMk id="4" creationId="{65750D61-C5F7-4D81-8B6E-94958985B739}"/>
          </ac:picMkLst>
        </pc:picChg>
      </pc:sldChg>
      <pc:sldChg chg="addSp delSp mod">
        <pc:chgData name="Aimee JENKS" userId="b1edfeae-dc43-4f4c-997a-74e4fc67a990" providerId="ADAL" clId="{8A2C705E-72E8-45E5-BE4B-2E7AC66F1261}" dt="2020-09-09T16:05:42.312" v="100" actId="22"/>
        <pc:sldMkLst>
          <pc:docMk/>
          <pc:sldMk cId="4179776373" sldId="286"/>
        </pc:sldMkLst>
        <pc:spChg chg="del">
          <ac:chgData name="Aimee JENKS" userId="b1edfeae-dc43-4f4c-997a-74e4fc67a990" providerId="ADAL" clId="{8A2C705E-72E8-45E5-BE4B-2E7AC66F1261}" dt="2020-09-09T16:05:41.504" v="99" actId="478"/>
          <ac:spMkLst>
            <pc:docMk/>
            <pc:sldMk cId="4179776373" sldId="286"/>
            <ac:spMk id="17" creationId="{3E3D4E47-35FD-483C-BA16-AE73506D73FB}"/>
          </ac:spMkLst>
        </pc:spChg>
        <pc:picChg chg="add">
          <ac:chgData name="Aimee JENKS" userId="b1edfeae-dc43-4f4c-997a-74e4fc67a990" providerId="ADAL" clId="{8A2C705E-72E8-45E5-BE4B-2E7AC66F1261}" dt="2020-09-09T16:05:42.312" v="100" actId="22"/>
          <ac:picMkLst>
            <pc:docMk/>
            <pc:sldMk cId="4179776373" sldId="286"/>
            <ac:picMk id="4" creationId="{3CC3A675-C7B7-449E-99EE-6952A0BE7D0F}"/>
          </ac:picMkLst>
        </pc:picChg>
        <pc:picChg chg="add del">
          <ac:chgData name="Aimee JENKS" userId="b1edfeae-dc43-4f4c-997a-74e4fc67a990" providerId="ADAL" clId="{8A2C705E-72E8-45E5-BE4B-2E7AC66F1261}" dt="2020-09-08T13:11:18.648" v="12" actId="478"/>
          <ac:picMkLst>
            <pc:docMk/>
            <pc:sldMk cId="4179776373" sldId="286"/>
            <ac:picMk id="4" creationId="{7FC28588-8C24-4C74-B15F-FAB98DAF046B}"/>
          </ac:picMkLst>
        </pc:picChg>
        <pc:picChg chg="add del">
          <ac:chgData name="Aimee JENKS" userId="b1edfeae-dc43-4f4c-997a-74e4fc67a990" providerId="ADAL" clId="{8A2C705E-72E8-45E5-BE4B-2E7AC66F1261}" dt="2020-09-08T13:11:17.065" v="11" actId="478"/>
          <ac:picMkLst>
            <pc:docMk/>
            <pc:sldMk cId="4179776373" sldId="286"/>
            <ac:picMk id="19" creationId="{26B761BF-6469-4D7A-A47C-77E6FF0B1ADA}"/>
          </ac:picMkLst>
        </pc:picChg>
      </pc:sldChg>
      <pc:sldChg chg="addSp delSp modSp mod">
        <pc:chgData name="Aimee JENKS" userId="b1edfeae-dc43-4f4c-997a-74e4fc67a990" providerId="ADAL" clId="{8A2C705E-72E8-45E5-BE4B-2E7AC66F1261}" dt="2020-09-09T16:05:57.703" v="101" actId="478"/>
        <pc:sldMkLst>
          <pc:docMk/>
          <pc:sldMk cId="512804589" sldId="287"/>
        </pc:sldMkLst>
        <pc:spChg chg="del">
          <ac:chgData name="Aimee JENKS" userId="b1edfeae-dc43-4f4c-997a-74e4fc67a990" providerId="ADAL" clId="{8A2C705E-72E8-45E5-BE4B-2E7AC66F1261}" dt="2020-09-09T16:03:06.171" v="75" actId="478"/>
          <ac:spMkLst>
            <pc:docMk/>
            <pc:sldMk cId="512804589" sldId="287"/>
            <ac:spMk id="9" creationId="{9C44AEE0-D55F-4405-B545-124DB97F6638}"/>
          </ac:spMkLst>
        </pc:spChg>
        <pc:picChg chg="add">
          <ac:chgData name="Aimee JENKS" userId="b1edfeae-dc43-4f4c-997a-74e4fc67a990" providerId="ADAL" clId="{8A2C705E-72E8-45E5-BE4B-2E7AC66F1261}" dt="2020-09-08T13:11:31.696" v="17" actId="22"/>
          <ac:picMkLst>
            <pc:docMk/>
            <pc:sldMk cId="512804589" sldId="287"/>
            <ac:picMk id="3" creationId="{75B65C61-AAE3-49CD-9D8B-A5E9786ED60C}"/>
          </ac:picMkLst>
        </pc:picChg>
        <pc:picChg chg="add del mod">
          <ac:chgData name="Aimee JENKS" userId="b1edfeae-dc43-4f4c-997a-74e4fc67a990" providerId="ADAL" clId="{8A2C705E-72E8-45E5-BE4B-2E7AC66F1261}" dt="2020-09-09T16:05:57.703" v="101" actId="478"/>
          <ac:picMkLst>
            <pc:docMk/>
            <pc:sldMk cId="512804589" sldId="287"/>
            <ac:picMk id="4" creationId="{292EA268-6BA9-44F8-BAF2-3231E7AC47DC}"/>
          </ac:picMkLst>
        </pc:picChg>
        <pc:picChg chg="del">
          <ac:chgData name="Aimee JENKS" userId="b1edfeae-dc43-4f4c-997a-74e4fc67a990" providerId="ADAL" clId="{8A2C705E-72E8-45E5-BE4B-2E7AC66F1261}" dt="2020-09-08T13:11:32.736" v="18" actId="478"/>
          <ac:picMkLst>
            <pc:docMk/>
            <pc:sldMk cId="512804589" sldId="287"/>
            <ac:picMk id="4" creationId="{65750D61-C5F7-4D81-8B6E-94958985B739}"/>
          </ac:picMkLst>
        </pc:picChg>
      </pc:sldChg>
      <pc:sldChg chg="addSp delSp mod">
        <pc:chgData name="Aimee JENKS" userId="b1edfeae-dc43-4f4c-997a-74e4fc67a990" providerId="ADAL" clId="{8A2C705E-72E8-45E5-BE4B-2E7AC66F1261}" dt="2020-09-08T13:11:40.034" v="20" actId="478"/>
        <pc:sldMkLst>
          <pc:docMk/>
          <pc:sldMk cId="3032113388" sldId="288"/>
        </pc:sldMkLst>
        <pc:picChg chg="add">
          <ac:chgData name="Aimee JENKS" userId="b1edfeae-dc43-4f4c-997a-74e4fc67a990" providerId="ADAL" clId="{8A2C705E-72E8-45E5-BE4B-2E7AC66F1261}" dt="2020-09-08T13:11:38.727" v="19" actId="22"/>
          <ac:picMkLst>
            <pc:docMk/>
            <pc:sldMk cId="3032113388" sldId="288"/>
            <ac:picMk id="3" creationId="{607C11F3-6D66-4F33-9173-E16496CB62A6}"/>
          </ac:picMkLst>
        </pc:picChg>
        <pc:picChg chg="del">
          <ac:chgData name="Aimee JENKS" userId="b1edfeae-dc43-4f4c-997a-74e4fc67a990" providerId="ADAL" clId="{8A2C705E-72E8-45E5-BE4B-2E7AC66F1261}" dt="2020-09-08T13:11:40.034" v="20" actId="478"/>
          <ac:picMkLst>
            <pc:docMk/>
            <pc:sldMk cId="3032113388" sldId="288"/>
            <ac:picMk id="4" creationId="{65750D61-C5F7-4D81-8B6E-94958985B739}"/>
          </ac:picMkLst>
        </pc:picChg>
      </pc:sldChg>
      <pc:sldChg chg="addSp delSp mod">
        <pc:chgData name="Aimee JENKS" userId="b1edfeae-dc43-4f4c-997a-74e4fc67a990" providerId="ADAL" clId="{8A2C705E-72E8-45E5-BE4B-2E7AC66F1261}" dt="2020-09-08T13:11:48.309" v="21" actId="478"/>
        <pc:sldMkLst>
          <pc:docMk/>
          <pc:sldMk cId="4185181024" sldId="292"/>
        </pc:sldMkLst>
        <pc:picChg chg="add del">
          <ac:chgData name="Aimee JENKS" userId="b1edfeae-dc43-4f4c-997a-74e4fc67a990" providerId="ADAL" clId="{8A2C705E-72E8-45E5-BE4B-2E7AC66F1261}" dt="2020-09-08T13:11:48.309" v="21" actId="478"/>
          <ac:picMkLst>
            <pc:docMk/>
            <pc:sldMk cId="4185181024" sldId="292"/>
            <ac:picMk id="3" creationId="{0AC0CD1B-3F1D-41F7-A5D1-17E834185DF2}"/>
          </ac:picMkLst>
        </pc:picChg>
      </pc:sldChg>
      <pc:sldChg chg="addSp delSp mod">
        <pc:chgData name="Aimee JENKS" userId="b1edfeae-dc43-4f4c-997a-74e4fc67a990" providerId="ADAL" clId="{8A2C705E-72E8-45E5-BE4B-2E7AC66F1261}" dt="2020-09-08T13:11:03.041" v="6" actId="478"/>
        <pc:sldMkLst>
          <pc:docMk/>
          <pc:sldMk cId="3034213584" sldId="293"/>
        </pc:sldMkLst>
        <pc:picChg chg="add">
          <ac:chgData name="Aimee JENKS" userId="b1edfeae-dc43-4f4c-997a-74e4fc67a990" providerId="ADAL" clId="{8A2C705E-72E8-45E5-BE4B-2E7AC66F1261}" dt="2020-09-08T13:11:01.968" v="5" actId="22"/>
          <ac:picMkLst>
            <pc:docMk/>
            <pc:sldMk cId="3034213584" sldId="293"/>
            <ac:picMk id="3" creationId="{2607E940-C421-429B-9B37-C1610471F4AB}"/>
          </ac:picMkLst>
        </pc:picChg>
        <pc:picChg chg="del">
          <ac:chgData name="Aimee JENKS" userId="b1edfeae-dc43-4f4c-997a-74e4fc67a990" providerId="ADAL" clId="{8A2C705E-72E8-45E5-BE4B-2E7AC66F1261}" dt="2020-09-08T13:11:03.041" v="6" actId="478"/>
          <ac:picMkLst>
            <pc:docMk/>
            <pc:sldMk cId="3034213584" sldId="293"/>
            <ac:picMk id="4" creationId="{65750D61-C5F7-4D81-8B6E-94958985B739}"/>
          </ac:picMkLst>
        </pc:picChg>
      </pc:sldChg>
      <pc:sldChg chg="addSp delSp modSp add del mod">
        <pc:chgData name="Aimee JENKS" userId="b1edfeae-dc43-4f4c-997a-74e4fc67a990" providerId="ADAL" clId="{8A2C705E-72E8-45E5-BE4B-2E7AC66F1261}" dt="2020-09-09T16:05:17.919" v="94" actId="47"/>
        <pc:sldMkLst>
          <pc:docMk/>
          <pc:sldMk cId="4258976977" sldId="294"/>
        </pc:sldMkLst>
        <pc:spChg chg="mod">
          <ac:chgData name="Aimee JENKS" userId="b1edfeae-dc43-4f4c-997a-74e4fc67a990" providerId="ADAL" clId="{8A2C705E-72E8-45E5-BE4B-2E7AC66F1261}" dt="2020-09-08T13:12:33.269" v="42" actId="20577"/>
          <ac:spMkLst>
            <pc:docMk/>
            <pc:sldMk cId="4258976977" sldId="294"/>
            <ac:spMk id="2" creationId="{00000000-0000-0000-0000-000000000000}"/>
          </ac:spMkLst>
        </pc:spChg>
        <pc:spChg chg="del">
          <ac:chgData name="Aimee JENKS" userId="b1edfeae-dc43-4f4c-997a-74e4fc67a990" providerId="ADAL" clId="{8A2C705E-72E8-45E5-BE4B-2E7AC66F1261}" dt="2020-09-09T16:02:09.998" v="71" actId="478"/>
          <ac:spMkLst>
            <pc:docMk/>
            <pc:sldMk cId="4258976977" sldId="294"/>
            <ac:spMk id="11" creationId="{F6DDE103-121F-408E-A7CF-E3BAAC8884CA}"/>
          </ac:spMkLst>
        </pc:spChg>
        <pc:picChg chg="add del">
          <ac:chgData name="Aimee JENKS" userId="b1edfeae-dc43-4f4c-997a-74e4fc67a990" providerId="ADAL" clId="{8A2C705E-72E8-45E5-BE4B-2E7AC66F1261}" dt="2020-09-09T16:05:03.649" v="89" actId="478"/>
          <ac:picMkLst>
            <pc:docMk/>
            <pc:sldMk cId="4258976977" sldId="294"/>
            <ac:picMk id="6" creationId="{77A975BB-7369-49BD-872C-971FC8802EEA}"/>
          </ac:picMkLst>
        </pc:picChg>
        <pc:picChg chg="add del">
          <ac:chgData name="Aimee JENKS" userId="b1edfeae-dc43-4f4c-997a-74e4fc67a990" providerId="ADAL" clId="{8A2C705E-72E8-45E5-BE4B-2E7AC66F1261}" dt="2020-09-09T16:05:02.354" v="88" actId="22"/>
          <ac:picMkLst>
            <pc:docMk/>
            <pc:sldMk cId="4258976977" sldId="294"/>
            <ac:picMk id="9" creationId="{EB41918D-67ED-442B-8239-ECCC0E77A222}"/>
          </ac:picMkLst>
        </pc:picChg>
        <pc:picChg chg="add">
          <ac:chgData name="Aimee JENKS" userId="b1edfeae-dc43-4f4c-997a-74e4fc67a990" providerId="ADAL" clId="{8A2C705E-72E8-45E5-BE4B-2E7AC66F1261}" dt="2020-09-09T16:05:04.911" v="90" actId="22"/>
          <ac:picMkLst>
            <pc:docMk/>
            <pc:sldMk cId="4258976977" sldId="294"/>
            <ac:picMk id="13" creationId="{0C048216-B5D9-4745-9CEC-096DAEF7119A}"/>
          </ac:picMkLst>
        </pc:picChg>
      </pc:sldChg>
    </pc:docChg>
  </pc:docChgLst>
  <pc:docChgLst>
    <pc:chgData name="Sadiq ZAFRULLAH" userId="S::sadiq.zafrullah_unitar.org#ext#@unhcr365.onmicrosoft.com::b8984e4a-887e-4c7b-8f05-8a4f88306d58" providerId="AD" clId="Web-{A8B0076A-D278-4031-6F46-2590A3155D64}"/>
    <pc:docChg chg="modSld">
      <pc:chgData name="Sadiq ZAFRULLAH" userId="S::sadiq.zafrullah_unitar.org#ext#@unhcr365.onmicrosoft.com::b8984e4a-887e-4c7b-8f05-8a4f88306d58" providerId="AD" clId="Web-{A8B0076A-D278-4031-6F46-2590A3155D64}" dt="2020-09-11T15:36:37.370" v="1"/>
      <pc:docMkLst>
        <pc:docMk/>
      </pc:docMkLst>
      <pc:sldChg chg="addSp delSp modSp">
        <pc:chgData name="Sadiq ZAFRULLAH" userId="S::sadiq.zafrullah_unitar.org#ext#@unhcr365.onmicrosoft.com::b8984e4a-887e-4c7b-8f05-8a4f88306d58" providerId="AD" clId="Web-{A8B0076A-D278-4031-6F46-2590A3155D64}" dt="2020-09-11T15:36:37.370" v="1"/>
        <pc:sldMkLst>
          <pc:docMk/>
          <pc:sldMk cId="376764547" sldId="283"/>
        </pc:sldMkLst>
        <pc:picChg chg="add del mod">
          <ac:chgData name="Sadiq ZAFRULLAH" userId="S::sadiq.zafrullah_unitar.org#ext#@unhcr365.onmicrosoft.com::b8984e4a-887e-4c7b-8f05-8a4f88306d58" providerId="AD" clId="Web-{A8B0076A-D278-4031-6F46-2590A3155D64}" dt="2020-09-11T15:36:37.370" v="1"/>
          <ac:picMkLst>
            <pc:docMk/>
            <pc:sldMk cId="376764547" sldId="283"/>
            <ac:picMk id="5" creationId="{903426A6-8736-418D-85D2-A982AA394A41}"/>
          </ac:picMkLst>
        </pc:picChg>
      </pc:sldChg>
    </pc:docChg>
  </pc:docChgLst>
  <pc:docChgLst>
    <pc:chgData name="Sadiq ZAFRULLAH" userId="S::sadiq.zafrullah_unitar.org#ext#@unhcr365.onmicrosoft.com::b8984e4a-887e-4c7b-8f05-8a4f88306d58" providerId="AD" clId="Web-{73D36ECC-BE4A-48E7-F1EB-65807BEE822D}"/>
    <pc:docChg chg="modSld">
      <pc:chgData name="Sadiq ZAFRULLAH" userId="S::sadiq.zafrullah_unitar.org#ext#@unhcr365.onmicrosoft.com::b8984e4a-887e-4c7b-8f05-8a4f88306d58" providerId="AD" clId="Web-{73D36ECC-BE4A-48E7-F1EB-65807BEE822D}" dt="2020-09-11T10:25:29.022" v="3" actId="20577"/>
      <pc:docMkLst>
        <pc:docMk/>
      </pc:docMkLst>
      <pc:sldChg chg="modSp">
        <pc:chgData name="Sadiq ZAFRULLAH" userId="S::sadiq.zafrullah_unitar.org#ext#@unhcr365.onmicrosoft.com::b8984e4a-887e-4c7b-8f05-8a4f88306d58" providerId="AD" clId="Web-{73D36ECC-BE4A-48E7-F1EB-65807BEE822D}" dt="2020-09-11T10:25:29.022" v="2" actId="20577"/>
        <pc:sldMkLst>
          <pc:docMk/>
          <pc:sldMk cId="2438454418" sldId="289"/>
        </pc:sldMkLst>
        <pc:spChg chg="mod">
          <ac:chgData name="Sadiq ZAFRULLAH" userId="S::sadiq.zafrullah_unitar.org#ext#@unhcr365.onmicrosoft.com::b8984e4a-887e-4c7b-8f05-8a4f88306d58" providerId="AD" clId="Web-{73D36ECC-BE4A-48E7-F1EB-65807BEE822D}" dt="2020-09-11T10:25:29.022" v="2" actId="20577"/>
          <ac:spMkLst>
            <pc:docMk/>
            <pc:sldMk cId="2438454418" sldId="289"/>
            <ac:spMk id="7" creationId="{8B285DAD-1D1D-4128-B70C-CC2DF331128A}"/>
          </ac:spMkLst>
        </pc:spChg>
      </pc:sldChg>
    </pc:docChg>
  </pc:docChgLst>
  <pc:docChgLst>
    <pc:chgData name="Aimee JENKS" userId="S::aimee.jenks_unitar.org#ext#@unhcr365.onmicrosoft.com::2f962da4-cf8b-4d3e-97ec-67cbcb730c59" providerId="AD" clId="Web-{010AB90A-D64B-46C4-EEE7-BBA083F961E0}"/>
    <pc:docChg chg="addSld delSld modSld">
      <pc:chgData name="Aimee JENKS" userId="S::aimee.jenks_unitar.org#ext#@unhcr365.onmicrosoft.com::2f962da4-cf8b-4d3e-97ec-67cbcb730c59" providerId="AD" clId="Web-{010AB90A-D64B-46C4-EEE7-BBA083F961E0}" dt="2020-09-08T14:05:37.202" v="169" actId="1076"/>
      <pc:docMkLst>
        <pc:docMk/>
      </pc:docMkLst>
      <pc:sldChg chg="addSp delSp del">
        <pc:chgData name="Aimee JENKS" userId="S::aimee.jenks_unitar.org#ext#@unhcr365.onmicrosoft.com::2f962da4-cf8b-4d3e-97ec-67cbcb730c59" providerId="AD" clId="Web-{010AB90A-D64B-46C4-EEE7-BBA083F961E0}" dt="2020-09-08T14:05:09.062" v="116"/>
        <pc:sldMkLst>
          <pc:docMk/>
          <pc:sldMk cId="683330633" sldId="257"/>
        </pc:sldMkLst>
        <pc:picChg chg="del">
          <ac:chgData name="Aimee JENKS" userId="S::aimee.jenks_unitar.org#ext#@unhcr365.onmicrosoft.com::2f962da4-cf8b-4d3e-97ec-67cbcb730c59" providerId="AD" clId="Web-{010AB90A-D64B-46C4-EEE7-BBA083F961E0}" dt="2020-09-08T14:03:42.546" v="105"/>
          <ac:picMkLst>
            <pc:docMk/>
            <pc:sldMk cId="683330633" sldId="257"/>
            <ac:picMk id="5" creationId="{03597184-7BDE-4471-9831-04E2557944F5}"/>
          </ac:picMkLst>
        </pc:picChg>
        <pc:picChg chg="add del">
          <ac:chgData name="Aimee JENKS" userId="S::aimee.jenks_unitar.org#ext#@unhcr365.onmicrosoft.com::2f962da4-cf8b-4d3e-97ec-67cbcb730c59" providerId="AD" clId="Web-{010AB90A-D64B-46C4-EEE7-BBA083F961E0}" dt="2020-09-08T14:03:51.030" v="107"/>
          <ac:picMkLst>
            <pc:docMk/>
            <pc:sldMk cId="683330633" sldId="257"/>
            <ac:picMk id="6" creationId="{2C0EC8F7-D9E6-4303-82BA-974B461DC86F}"/>
          </ac:picMkLst>
        </pc:picChg>
        <pc:picChg chg="add del">
          <ac:chgData name="Aimee JENKS" userId="S::aimee.jenks_unitar.org#ext#@unhcr365.onmicrosoft.com::2f962da4-cf8b-4d3e-97ec-67cbcb730c59" providerId="AD" clId="Web-{010AB90A-D64B-46C4-EEE7-BBA083F961E0}" dt="2020-09-08T14:04:15.749" v="109"/>
          <ac:picMkLst>
            <pc:docMk/>
            <pc:sldMk cId="683330633" sldId="257"/>
            <ac:picMk id="9" creationId="{9BBEC0E1-2331-432E-8A9C-CCD267FF07C7}"/>
          </ac:picMkLst>
        </pc:picChg>
        <pc:picChg chg="add">
          <ac:chgData name="Aimee JENKS" userId="S::aimee.jenks_unitar.org#ext#@unhcr365.onmicrosoft.com::2f962da4-cf8b-4d3e-97ec-67cbcb730c59" providerId="AD" clId="Web-{010AB90A-D64B-46C4-EEE7-BBA083F961E0}" dt="2020-09-08T14:04:16.702" v="110"/>
          <ac:picMkLst>
            <pc:docMk/>
            <pc:sldMk cId="683330633" sldId="257"/>
            <ac:picMk id="13" creationId="{E88205A4-3424-4830-A418-3DEC6B6F0A15}"/>
          </ac:picMkLst>
        </pc:picChg>
        <pc:picChg chg="add del">
          <ac:chgData name="Aimee JENKS" userId="S::aimee.jenks_unitar.org#ext#@unhcr365.onmicrosoft.com::2f962da4-cf8b-4d3e-97ec-67cbcb730c59" providerId="AD" clId="Web-{010AB90A-D64B-46C4-EEE7-BBA083F961E0}" dt="2020-09-08T14:04:43.577" v="112"/>
          <ac:picMkLst>
            <pc:docMk/>
            <pc:sldMk cId="683330633" sldId="257"/>
            <ac:picMk id="15" creationId="{558EA01A-6E28-40A6-9D65-B4A0A98AA65B}"/>
          </ac:picMkLst>
        </pc:picChg>
      </pc:sldChg>
      <pc:sldChg chg="addSp delSp modSp">
        <pc:chgData name="Aimee JENKS" userId="S::aimee.jenks_unitar.org#ext#@unhcr365.onmicrosoft.com::2f962da4-cf8b-4d3e-97ec-67cbcb730c59" providerId="AD" clId="Web-{010AB90A-D64B-46C4-EEE7-BBA083F961E0}" dt="2020-09-08T14:02:21.874" v="55"/>
        <pc:sldMkLst>
          <pc:docMk/>
          <pc:sldMk cId="1869023177" sldId="258"/>
        </pc:sldMkLst>
        <pc:spChg chg="del mod">
          <ac:chgData name="Aimee JENKS" userId="S::aimee.jenks_unitar.org#ext#@unhcr365.onmicrosoft.com::2f962da4-cf8b-4d3e-97ec-67cbcb730c59" providerId="AD" clId="Web-{010AB90A-D64B-46C4-EEE7-BBA083F961E0}" dt="2020-09-08T14:00:31.107" v="7"/>
          <ac:spMkLst>
            <pc:docMk/>
            <pc:sldMk cId="1869023177" sldId="258"/>
            <ac:spMk id="14" creationId="{18A21DEC-98F5-40E1-801C-ADCEA375D2FC}"/>
          </ac:spMkLst>
        </pc:spChg>
        <pc:picChg chg="add del mod">
          <ac:chgData name="Aimee JENKS" userId="S::aimee.jenks_unitar.org#ext#@unhcr365.onmicrosoft.com::2f962da4-cf8b-4d3e-97ec-67cbcb730c59" providerId="AD" clId="Web-{010AB90A-D64B-46C4-EEE7-BBA083F961E0}" dt="2020-09-08T14:02:20.014" v="52"/>
          <ac:picMkLst>
            <pc:docMk/>
            <pc:sldMk cId="1869023177" sldId="258"/>
            <ac:picMk id="2" creationId="{7A29A12F-50FC-459E-B26D-FF2407F189A5}"/>
          </ac:picMkLst>
        </pc:picChg>
        <pc:picChg chg="add">
          <ac:chgData name="Aimee JENKS" userId="S::aimee.jenks_unitar.org#ext#@unhcr365.onmicrosoft.com::2f962da4-cf8b-4d3e-97ec-67cbcb730c59" providerId="AD" clId="Web-{010AB90A-D64B-46C4-EEE7-BBA083F961E0}" dt="2020-09-08T14:02:21.874" v="54"/>
          <ac:picMkLst>
            <pc:docMk/>
            <pc:sldMk cId="1869023177" sldId="258"/>
            <ac:picMk id="3" creationId="{7CF34F67-2D7B-4A73-8398-EACAC55A6D59}"/>
          </ac:picMkLst>
        </pc:picChg>
        <pc:picChg chg="add">
          <ac:chgData name="Aimee JENKS" userId="S::aimee.jenks_unitar.org#ext#@unhcr365.onmicrosoft.com::2f962da4-cf8b-4d3e-97ec-67cbcb730c59" providerId="AD" clId="Web-{010AB90A-D64B-46C4-EEE7-BBA083F961E0}" dt="2020-09-08T14:02:21.874" v="55"/>
          <ac:picMkLst>
            <pc:docMk/>
            <pc:sldMk cId="1869023177" sldId="258"/>
            <ac:picMk id="5" creationId="{AE19E2D7-87C6-4A7E-B775-0BB934250FAF}"/>
          </ac:picMkLst>
        </pc:picChg>
        <pc:picChg chg="del mod">
          <ac:chgData name="Aimee JENKS" userId="S::aimee.jenks_unitar.org#ext#@unhcr365.onmicrosoft.com::2f962da4-cf8b-4d3e-97ec-67cbcb730c59" providerId="AD" clId="Web-{010AB90A-D64B-46C4-EEE7-BBA083F961E0}" dt="2020-09-08T14:02:21.592" v="53"/>
          <ac:picMkLst>
            <pc:docMk/>
            <pc:sldMk cId="1869023177" sldId="258"/>
            <ac:picMk id="8" creationId="{15DB3CDE-01D8-4EA4-BD38-CC9767FE7F8F}"/>
          </ac:picMkLst>
        </pc:picChg>
        <pc:picChg chg="mod">
          <ac:chgData name="Aimee JENKS" userId="S::aimee.jenks_unitar.org#ext#@unhcr365.onmicrosoft.com::2f962da4-cf8b-4d3e-97ec-67cbcb730c59" providerId="AD" clId="Web-{010AB90A-D64B-46C4-EEE7-BBA083F961E0}" dt="2020-09-08T14:00:54.029" v="14" actId="1076"/>
          <ac:picMkLst>
            <pc:docMk/>
            <pc:sldMk cId="1869023177" sldId="258"/>
            <ac:picMk id="10" creationId="{0941BE92-CB1F-429A-AC62-9F74E2C1F2AE}"/>
          </ac:picMkLst>
        </pc:picChg>
      </pc:sldChg>
      <pc:sldChg chg="addSp delSp modSp">
        <pc:chgData name="Aimee JENKS" userId="S::aimee.jenks_unitar.org#ext#@unhcr365.onmicrosoft.com::2f962da4-cf8b-4d3e-97ec-67cbcb730c59" providerId="AD" clId="Web-{010AB90A-D64B-46C4-EEE7-BBA083F961E0}" dt="2020-09-08T14:02:07.077" v="47" actId="1076"/>
        <pc:sldMkLst>
          <pc:docMk/>
          <pc:sldMk cId="3616925285" sldId="275"/>
        </pc:sldMkLst>
        <pc:spChg chg="del">
          <ac:chgData name="Aimee JENKS" userId="S::aimee.jenks_unitar.org#ext#@unhcr365.onmicrosoft.com::2f962da4-cf8b-4d3e-97ec-67cbcb730c59" providerId="AD" clId="Web-{010AB90A-D64B-46C4-EEE7-BBA083F961E0}" dt="2020-09-08T14:01:12.561" v="23"/>
          <ac:spMkLst>
            <pc:docMk/>
            <pc:sldMk cId="3616925285" sldId="275"/>
            <ac:spMk id="13" creationId="{AD5D35AF-5085-4934-9284-0B68D0442083}"/>
          </ac:spMkLst>
        </pc:spChg>
        <pc:picChg chg="add mod">
          <ac:chgData name="Aimee JENKS" userId="S::aimee.jenks_unitar.org#ext#@unhcr365.onmicrosoft.com::2f962da4-cf8b-4d3e-97ec-67cbcb730c59" providerId="AD" clId="Web-{010AB90A-D64B-46C4-EEE7-BBA083F961E0}" dt="2020-09-08T14:02:04.045" v="46" actId="1076"/>
          <ac:picMkLst>
            <pc:docMk/>
            <pc:sldMk cId="3616925285" sldId="275"/>
            <ac:picMk id="3" creationId="{A579D9D8-2746-4D49-9717-B34F9B9A99E0}"/>
          </ac:picMkLst>
        </pc:picChg>
        <pc:picChg chg="add">
          <ac:chgData name="Aimee JENKS" userId="S::aimee.jenks_unitar.org#ext#@unhcr365.onmicrosoft.com::2f962da4-cf8b-4d3e-97ec-67cbcb730c59" providerId="AD" clId="Web-{010AB90A-D64B-46C4-EEE7-BBA083F961E0}" dt="2020-09-08T14:01:13.905" v="25"/>
          <ac:picMkLst>
            <pc:docMk/>
            <pc:sldMk cId="3616925285" sldId="275"/>
            <ac:picMk id="4" creationId="{E3230DBA-76FD-4323-A4AC-C904953FCFD0}"/>
          </ac:picMkLst>
        </pc:picChg>
        <pc:picChg chg="add mod">
          <ac:chgData name="Aimee JENKS" userId="S::aimee.jenks_unitar.org#ext#@unhcr365.onmicrosoft.com::2f962da4-cf8b-4d3e-97ec-67cbcb730c59" providerId="AD" clId="Web-{010AB90A-D64B-46C4-EEE7-BBA083F961E0}" dt="2020-09-08T14:02:07.077" v="47" actId="1076"/>
          <ac:picMkLst>
            <pc:docMk/>
            <pc:sldMk cId="3616925285" sldId="275"/>
            <ac:picMk id="6" creationId="{379F90D8-8FC5-46F7-8B11-2C69D70D6FD8}"/>
          </ac:picMkLst>
        </pc:picChg>
        <pc:picChg chg="del">
          <ac:chgData name="Aimee JENKS" userId="S::aimee.jenks_unitar.org#ext#@unhcr365.onmicrosoft.com::2f962da4-cf8b-4d3e-97ec-67cbcb730c59" providerId="AD" clId="Web-{010AB90A-D64B-46C4-EEE7-BBA083F961E0}" dt="2020-09-08T14:01:10.514" v="22"/>
          <ac:picMkLst>
            <pc:docMk/>
            <pc:sldMk cId="3616925285" sldId="275"/>
            <ac:picMk id="9" creationId="{C5C23CD4-95B6-4D3E-8264-88C56521333C}"/>
          </ac:picMkLst>
        </pc:picChg>
        <pc:picChg chg="del">
          <ac:chgData name="Aimee JENKS" userId="S::aimee.jenks_unitar.org#ext#@unhcr365.onmicrosoft.com::2f962da4-cf8b-4d3e-97ec-67cbcb730c59" providerId="AD" clId="Web-{010AB90A-D64B-46C4-EEE7-BBA083F961E0}" dt="2020-09-08T14:01:10.514" v="21"/>
          <ac:picMkLst>
            <pc:docMk/>
            <pc:sldMk cId="3616925285" sldId="275"/>
            <ac:picMk id="11" creationId="{EE3D01BD-0C61-488E-99DA-00C090FE721B}"/>
          </ac:picMkLst>
        </pc:picChg>
      </pc:sldChg>
      <pc:sldChg chg="addSp modSp">
        <pc:chgData name="Aimee JENKS" userId="S::aimee.jenks_unitar.org#ext#@unhcr365.onmicrosoft.com::2f962da4-cf8b-4d3e-97ec-67cbcb730c59" providerId="AD" clId="Web-{010AB90A-D64B-46C4-EEE7-BBA083F961E0}" dt="2020-09-08T14:05:37.202" v="169" actId="1076"/>
        <pc:sldMkLst>
          <pc:docMk/>
          <pc:sldMk cId="803470048" sldId="276"/>
        </pc:sldMkLst>
        <pc:spChg chg="add mod">
          <ac:chgData name="Aimee JENKS" userId="S::aimee.jenks_unitar.org#ext#@unhcr365.onmicrosoft.com::2f962da4-cf8b-4d3e-97ec-67cbcb730c59" providerId="AD" clId="Web-{010AB90A-D64B-46C4-EEE7-BBA083F961E0}" dt="2020-09-08T14:05:37.202" v="169" actId="1076"/>
          <ac:spMkLst>
            <pc:docMk/>
            <pc:sldMk cId="803470048" sldId="276"/>
            <ac:spMk id="6" creationId="{D7DEFB71-5138-4505-8479-78BC4EED7DC2}"/>
          </ac:spMkLst>
        </pc:spChg>
      </pc:sldChg>
      <pc:sldChg chg="addSp delSp">
        <pc:chgData name="Aimee JENKS" userId="S::aimee.jenks_unitar.org#ext#@unhcr365.onmicrosoft.com::2f962da4-cf8b-4d3e-97ec-67cbcb730c59" providerId="AD" clId="Web-{010AB90A-D64B-46C4-EEE7-BBA083F961E0}" dt="2020-09-08T14:03:04.561" v="86"/>
        <pc:sldMkLst>
          <pc:docMk/>
          <pc:sldMk cId="2089980012" sldId="277"/>
        </pc:sldMkLst>
        <pc:spChg chg="del">
          <ac:chgData name="Aimee JENKS" userId="S::aimee.jenks_unitar.org#ext#@unhcr365.onmicrosoft.com::2f962da4-cf8b-4d3e-97ec-67cbcb730c59" providerId="AD" clId="Web-{010AB90A-D64B-46C4-EEE7-BBA083F961E0}" dt="2020-09-08T14:03:04.186" v="82"/>
          <ac:spMkLst>
            <pc:docMk/>
            <pc:sldMk cId="2089980012" sldId="277"/>
            <ac:spMk id="15" creationId="{A3010A7B-5212-4AB6-859A-F77CC4F7A4EC}"/>
          </ac:spMkLst>
        </pc:spChg>
        <pc:picChg chg="add">
          <ac:chgData name="Aimee JENKS" userId="S::aimee.jenks_unitar.org#ext#@unhcr365.onmicrosoft.com::2f962da4-cf8b-4d3e-97ec-67cbcb730c59" providerId="AD" clId="Web-{010AB90A-D64B-46C4-EEE7-BBA083F961E0}" dt="2020-09-08T14:03:04.546" v="84"/>
          <ac:picMkLst>
            <pc:docMk/>
            <pc:sldMk cId="2089980012" sldId="277"/>
            <ac:picMk id="2" creationId="{98BB4901-3D26-4AD4-9E39-B167D9D8233C}"/>
          </ac:picMkLst>
        </pc:picChg>
        <pc:picChg chg="add">
          <ac:chgData name="Aimee JENKS" userId="S::aimee.jenks_unitar.org#ext#@unhcr365.onmicrosoft.com::2f962da4-cf8b-4d3e-97ec-67cbcb730c59" providerId="AD" clId="Web-{010AB90A-D64B-46C4-EEE7-BBA083F961E0}" dt="2020-09-08T14:03:04.546" v="85"/>
          <ac:picMkLst>
            <pc:docMk/>
            <pc:sldMk cId="2089980012" sldId="277"/>
            <ac:picMk id="3" creationId="{5752B52D-F7F0-407B-87A5-129F0B67A264}"/>
          </ac:picMkLst>
        </pc:picChg>
        <pc:picChg chg="add">
          <ac:chgData name="Aimee JENKS" userId="S::aimee.jenks_unitar.org#ext#@unhcr365.onmicrosoft.com::2f962da4-cf8b-4d3e-97ec-67cbcb730c59" providerId="AD" clId="Web-{010AB90A-D64B-46C4-EEE7-BBA083F961E0}" dt="2020-09-08T14:03:04.561" v="86"/>
          <ac:picMkLst>
            <pc:docMk/>
            <pc:sldMk cId="2089980012" sldId="277"/>
            <ac:picMk id="4" creationId="{85F61B7A-05CF-4D9B-8735-C100F17EBF18}"/>
          </ac:picMkLst>
        </pc:picChg>
        <pc:picChg chg="del">
          <ac:chgData name="Aimee JENKS" userId="S::aimee.jenks_unitar.org#ext#@unhcr365.onmicrosoft.com::2f962da4-cf8b-4d3e-97ec-67cbcb730c59" providerId="AD" clId="Web-{010AB90A-D64B-46C4-EEE7-BBA083F961E0}" dt="2020-09-08T14:03:01.171" v="81"/>
          <ac:picMkLst>
            <pc:docMk/>
            <pc:sldMk cId="2089980012" sldId="277"/>
            <ac:picMk id="7" creationId="{E2CF32FA-9FF7-4395-AC3A-895693A52D4C}"/>
          </ac:picMkLst>
        </pc:picChg>
        <pc:picChg chg="del">
          <ac:chgData name="Aimee JENKS" userId="S::aimee.jenks_unitar.org#ext#@unhcr365.onmicrosoft.com::2f962da4-cf8b-4d3e-97ec-67cbcb730c59" providerId="AD" clId="Web-{010AB90A-D64B-46C4-EEE7-BBA083F961E0}" dt="2020-09-08T14:03:04.186" v="83"/>
          <ac:picMkLst>
            <pc:docMk/>
            <pc:sldMk cId="2089980012" sldId="277"/>
            <ac:picMk id="13" creationId="{75FF0B92-EC23-4D56-BFC6-D17739BB8AD0}"/>
          </ac:picMkLst>
        </pc:picChg>
      </pc:sldChg>
      <pc:sldChg chg="addSp delSp">
        <pc:chgData name="Aimee JENKS" userId="S::aimee.jenks_unitar.org#ext#@unhcr365.onmicrosoft.com::2f962da4-cf8b-4d3e-97ec-67cbcb730c59" providerId="AD" clId="Web-{010AB90A-D64B-46C4-EEE7-BBA083F961E0}" dt="2020-09-08T14:02:50.014" v="73"/>
        <pc:sldMkLst>
          <pc:docMk/>
          <pc:sldMk cId="1845242572" sldId="278"/>
        </pc:sldMkLst>
        <pc:spChg chg="del">
          <ac:chgData name="Aimee JENKS" userId="S::aimee.jenks_unitar.org#ext#@unhcr365.onmicrosoft.com::2f962da4-cf8b-4d3e-97ec-67cbcb730c59" providerId="AD" clId="Web-{010AB90A-D64B-46C4-EEE7-BBA083F961E0}" dt="2020-09-08T14:02:49.639" v="69"/>
          <ac:spMkLst>
            <pc:docMk/>
            <pc:sldMk cId="1845242572" sldId="278"/>
            <ac:spMk id="16" creationId="{FA2B4C90-CAC8-471D-84B9-7428A824BD1F}"/>
          </ac:spMkLst>
        </pc:spChg>
        <pc:picChg chg="add">
          <ac:chgData name="Aimee JENKS" userId="S::aimee.jenks_unitar.org#ext#@unhcr365.onmicrosoft.com::2f962da4-cf8b-4d3e-97ec-67cbcb730c59" providerId="AD" clId="Web-{010AB90A-D64B-46C4-EEE7-BBA083F961E0}" dt="2020-09-08T14:02:49.999" v="71"/>
          <ac:picMkLst>
            <pc:docMk/>
            <pc:sldMk cId="1845242572" sldId="278"/>
            <ac:picMk id="2" creationId="{E9589B7D-CEC5-48EF-805F-190EAFF88580}"/>
          </ac:picMkLst>
        </pc:picChg>
        <pc:picChg chg="add">
          <ac:chgData name="Aimee JENKS" userId="S::aimee.jenks_unitar.org#ext#@unhcr365.onmicrosoft.com::2f962da4-cf8b-4d3e-97ec-67cbcb730c59" providerId="AD" clId="Web-{010AB90A-D64B-46C4-EEE7-BBA083F961E0}" dt="2020-09-08T14:02:50.014" v="72"/>
          <ac:picMkLst>
            <pc:docMk/>
            <pc:sldMk cId="1845242572" sldId="278"/>
            <ac:picMk id="3" creationId="{C6089269-28C0-497F-B059-6EE57C77C61C}"/>
          </ac:picMkLst>
        </pc:picChg>
        <pc:picChg chg="add">
          <ac:chgData name="Aimee JENKS" userId="S::aimee.jenks_unitar.org#ext#@unhcr365.onmicrosoft.com::2f962da4-cf8b-4d3e-97ec-67cbcb730c59" providerId="AD" clId="Web-{010AB90A-D64B-46C4-EEE7-BBA083F961E0}" dt="2020-09-08T14:02:50.014" v="73"/>
          <ac:picMkLst>
            <pc:docMk/>
            <pc:sldMk cId="1845242572" sldId="278"/>
            <ac:picMk id="4" creationId="{E98CB881-F22A-4C17-A807-5F29FD00A66D}"/>
          </ac:picMkLst>
        </pc:picChg>
        <pc:picChg chg="del">
          <ac:chgData name="Aimee JENKS" userId="S::aimee.jenks_unitar.org#ext#@unhcr365.onmicrosoft.com::2f962da4-cf8b-4d3e-97ec-67cbcb730c59" providerId="AD" clId="Web-{010AB90A-D64B-46C4-EEE7-BBA083F961E0}" dt="2020-09-08T14:02:46.155" v="68"/>
          <ac:picMkLst>
            <pc:docMk/>
            <pc:sldMk cId="1845242572" sldId="278"/>
            <ac:picMk id="12" creationId="{C3CD8A85-7DE7-4E2C-B951-35A2AD8F25D3}"/>
          </ac:picMkLst>
        </pc:picChg>
        <pc:picChg chg="del">
          <ac:chgData name="Aimee JENKS" userId="S::aimee.jenks_unitar.org#ext#@unhcr365.onmicrosoft.com::2f962da4-cf8b-4d3e-97ec-67cbcb730c59" providerId="AD" clId="Web-{010AB90A-D64B-46C4-EEE7-BBA083F961E0}" dt="2020-09-08T14:02:49.639" v="70"/>
          <ac:picMkLst>
            <pc:docMk/>
            <pc:sldMk cId="1845242572" sldId="278"/>
            <ac:picMk id="14" creationId="{F34EE54B-0C31-447A-B528-A164124B56A8}"/>
          </ac:picMkLst>
        </pc:picChg>
      </pc:sldChg>
      <pc:sldChg chg="addSp delSp">
        <pc:chgData name="Aimee JENKS" userId="S::aimee.jenks_unitar.org#ext#@unhcr365.onmicrosoft.com::2f962da4-cf8b-4d3e-97ec-67cbcb730c59" providerId="AD" clId="Web-{010AB90A-D64B-46C4-EEE7-BBA083F961E0}" dt="2020-09-08T14:02:40.905" v="67"/>
        <pc:sldMkLst>
          <pc:docMk/>
          <pc:sldMk cId="2379577680" sldId="280"/>
        </pc:sldMkLst>
        <pc:spChg chg="del">
          <ac:chgData name="Aimee JENKS" userId="S::aimee.jenks_unitar.org#ext#@unhcr365.onmicrosoft.com::2f962da4-cf8b-4d3e-97ec-67cbcb730c59" providerId="AD" clId="Web-{010AB90A-D64B-46C4-EEE7-BBA083F961E0}" dt="2020-09-08T14:01:38.920" v="40"/>
          <ac:spMkLst>
            <pc:docMk/>
            <pc:sldMk cId="2379577680" sldId="280"/>
            <ac:spMk id="20" creationId="{9BD027C0-221F-4999-A220-F751C7851EF8}"/>
          </ac:spMkLst>
        </pc:spChg>
        <pc:picChg chg="add del">
          <ac:chgData name="Aimee JENKS" userId="S::aimee.jenks_unitar.org#ext#@unhcr365.onmicrosoft.com::2f962da4-cf8b-4d3e-97ec-67cbcb730c59" providerId="AD" clId="Web-{010AB90A-D64B-46C4-EEE7-BBA083F961E0}" dt="2020-09-08T14:02:40.624" v="65"/>
          <ac:picMkLst>
            <pc:docMk/>
            <pc:sldMk cId="2379577680" sldId="280"/>
            <ac:picMk id="3" creationId="{120D3B94-CEF1-4F61-AF0D-5576DBC3D532}"/>
          </ac:picMkLst>
        </pc:picChg>
        <pc:picChg chg="add">
          <ac:chgData name="Aimee JENKS" userId="S::aimee.jenks_unitar.org#ext#@unhcr365.onmicrosoft.com::2f962da4-cf8b-4d3e-97ec-67cbcb730c59" providerId="AD" clId="Web-{010AB90A-D64B-46C4-EEE7-BBA083F961E0}" dt="2020-09-08T14:01:40.639" v="43"/>
          <ac:picMkLst>
            <pc:docMk/>
            <pc:sldMk cId="2379577680" sldId="280"/>
            <ac:picMk id="13" creationId="{6F4E2CE1-67F9-4EC3-A2BF-0DB34BCD8906}"/>
          </ac:picMkLst>
        </pc:picChg>
        <pc:picChg chg="add del">
          <ac:chgData name="Aimee JENKS" userId="S::aimee.jenks_unitar.org#ext#@unhcr365.onmicrosoft.com::2f962da4-cf8b-4d3e-97ec-67cbcb730c59" providerId="AD" clId="Web-{010AB90A-D64B-46C4-EEE7-BBA083F961E0}" dt="2020-09-08T14:02:39.061" v="64"/>
          <ac:picMkLst>
            <pc:docMk/>
            <pc:sldMk cId="2379577680" sldId="280"/>
            <ac:picMk id="14" creationId="{EA160EC9-A062-47DE-A6A8-4DE2CB0D450A}"/>
          </ac:picMkLst>
        </pc:picChg>
        <pc:picChg chg="del">
          <ac:chgData name="Aimee JENKS" userId="S::aimee.jenks_unitar.org#ext#@unhcr365.onmicrosoft.com::2f962da4-cf8b-4d3e-97ec-67cbcb730c59" providerId="AD" clId="Web-{010AB90A-D64B-46C4-EEE7-BBA083F961E0}" dt="2020-09-08T14:01:37.826" v="39"/>
          <ac:picMkLst>
            <pc:docMk/>
            <pc:sldMk cId="2379577680" sldId="280"/>
            <ac:picMk id="16" creationId="{6E4E95FA-125A-402E-95CC-6434C9B74A37}"/>
          </ac:picMkLst>
        </pc:picChg>
        <pc:picChg chg="del">
          <ac:chgData name="Aimee JENKS" userId="S::aimee.jenks_unitar.org#ext#@unhcr365.onmicrosoft.com::2f962da4-cf8b-4d3e-97ec-67cbcb730c59" providerId="AD" clId="Web-{010AB90A-D64B-46C4-EEE7-BBA083F961E0}" dt="2020-09-08T14:01:39.420" v="41"/>
          <ac:picMkLst>
            <pc:docMk/>
            <pc:sldMk cId="2379577680" sldId="280"/>
            <ac:picMk id="18" creationId="{2C334A45-C729-4FD8-A2A1-277DAE100279}"/>
          </ac:picMkLst>
        </pc:picChg>
        <pc:picChg chg="add">
          <ac:chgData name="Aimee JENKS" userId="S::aimee.jenks_unitar.org#ext#@unhcr365.onmicrosoft.com::2f962da4-cf8b-4d3e-97ec-67cbcb730c59" providerId="AD" clId="Web-{010AB90A-D64B-46C4-EEE7-BBA083F961E0}" dt="2020-09-08T14:02:40.889" v="66"/>
          <ac:picMkLst>
            <pc:docMk/>
            <pc:sldMk cId="2379577680" sldId="280"/>
            <ac:picMk id="22" creationId="{9299826D-8B24-431A-BCEA-3CB6DA82A69E}"/>
          </ac:picMkLst>
        </pc:picChg>
        <pc:picChg chg="add">
          <ac:chgData name="Aimee JENKS" userId="S::aimee.jenks_unitar.org#ext#@unhcr365.onmicrosoft.com::2f962da4-cf8b-4d3e-97ec-67cbcb730c59" providerId="AD" clId="Web-{010AB90A-D64B-46C4-EEE7-BBA083F961E0}" dt="2020-09-08T14:02:40.905" v="67"/>
          <ac:picMkLst>
            <pc:docMk/>
            <pc:sldMk cId="2379577680" sldId="280"/>
            <ac:picMk id="24" creationId="{CAAEDBD3-B807-4B5D-97A4-8294EC53A360}"/>
          </ac:picMkLst>
        </pc:picChg>
      </pc:sldChg>
      <pc:sldChg chg="addSp delSp">
        <pc:chgData name="Aimee JENKS" userId="S::aimee.jenks_unitar.org#ext#@unhcr365.onmicrosoft.com::2f962da4-cf8b-4d3e-97ec-67cbcb730c59" providerId="AD" clId="Web-{010AB90A-D64B-46C4-EEE7-BBA083F961E0}" dt="2020-09-08T14:03:11.577" v="92"/>
        <pc:sldMkLst>
          <pc:docMk/>
          <pc:sldMk cId="376764547" sldId="283"/>
        </pc:sldMkLst>
        <pc:spChg chg="del">
          <ac:chgData name="Aimee JENKS" userId="S::aimee.jenks_unitar.org#ext#@unhcr365.onmicrosoft.com::2f962da4-cf8b-4d3e-97ec-67cbcb730c59" providerId="AD" clId="Web-{010AB90A-D64B-46C4-EEE7-BBA083F961E0}" dt="2020-09-08T14:03:11.217" v="87"/>
          <ac:spMkLst>
            <pc:docMk/>
            <pc:sldMk cId="376764547" sldId="283"/>
            <ac:spMk id="9" creationId="{9C44AEE0-D55F-4405-B545-124DB97F6638}"/>
          </ac:spMkLst>
        </pc:spChg>
        <pc:picChg chg="add">
          <ac:chgData name="Aimee JENKS" userId="S::aimee.jenks_unitar.org#ext#@unhcr365.onmicrosoft.com::2f962da4-cf8b-4d3e-97ec-67cbcb730c59" providerId="AD" clId="Web-{010AB90A-D64B-46C4-EEE7-BBA083F961E0}" dt="2020-09-08T14:03:11.561" v="90"/>
          <ac:picMkLst>
            <pc:docMk/>
            <pc:sldMk cId="376764547" sldId="283"/>
            <ac:picMk id="4" creationId="{6A230BBC-8029-4C2A-9E40-45FD0B8410C7}"/>
          </ac:picMkLst>
        </pc:picChg>
        <pc:picChg chg="del">
          <ac:chgData name="Aimee JENKS" userId="S::aimee.jenks_unitar.org#ext#@unhcr365.onmicrosoft.com::2f962da4-cf8b-4d3e-97ec-67cbcb730c59" providerId="AD" clId="Web-{010AB90A-D64B-46C4-EEE7-BBA083F961E0}" dt="2020-09-08T14:03:11.217" v="89"/>
          <ac:picMkLst>
            <pc:docMk/>
            <pc:sldMk cId="376764547" sldId="283"/>
            <ac:picMk id="5" creationId="{35878D83-6B2D-4083-BED7-F4A2039B82AC}"/>
          </ac:picMkLst>
        </pc:picChg>
        <pc:picChg chg="add">
          <ac:chgData name="Aimee JENKS" userId="S::aimee.jenks_unitar.org#ext#@unhcr365.onmicrosoft.com::2f962da4-cf8b-4d3e-97ec-67cbcb730c59" providerId="AD" clId="Web-{010AB90A-D64B-46C4-EEE7-BBA083F961E0}" dt="2020-09-08T14:03:11.577" v="91"/>
          <ac:picMkLst>
            <pc:docMk/>
            <pc:sldMk cId="376764547" sldId="283"/>
            <ac:picMk id="6" creationId="{DC16E6AC-3DD0-4EDD-8551-C1F41FDF1CA2}"/>
          </ac:picMkLst>
        </pc:picChg>
        <pc:picChg chg="del">
          <ac:chgData name="Aimee JENKS" userId="S::aimee.jenks_unitar.org#ext#@unhcr365.onmicrosoft.com::2f962da4-cf8b-4d3e-97ec-67cbcb730c59" providerId="AD" clId="Web-{010AB90A-D64B-46C4-EEE7-BBA083F961E0}" dt="2020-09-08T14:03:11.217" v="88"/>
          <ac:picMkLst>
            <pc:docMk/>
            <pc:sldMk cId="376764547" sldId="283"/>
            <ac:picMk id="7" creationId="{EDFE0638-79CD-4C63-9180-416C7792B1F2}"/>
          </ac:picMkLst>
        </pc:picChg>
        <pc:picChg chg="add">
          <ac:chgData name="Aimee JENKS" userId="S::aimee.jenks_unitar.org#ext#@unhcr365.onmicrosoft.com::2f962da4-cf8b-4d3e-97ec-67cbcb730c59" providerId="AD" clId="Web-{010AB90A-D64B-46C4-EEE7-BBA083F961E0}" dt="2020-09-08T14:03:11.577" v="92"/>
          <ac:picMkLst>
            <pc:docMk/>
            <pc:sldMk cId="376764547" sldId="283"/>
            <ac:picMk id="12" creationId="{C638E1D6-1028-4F98-8BEF-10319512FB5F}"/>
          </ac:picMkLst>
        </pc:picChg>
      </pc:sldChg>
      <pc:sldChg chg="addSp delSp">
        <pc:chgData name="Aimee JENKS" userId="S::aimee.jenks_unitar.org#ext#@unhcr365.onmicrosoft.com::2f962da4-cf8b-4d3e-97ec-67cbcb730c59" providerId="AD" clId="Web-{010AB90A-D64B-46C4-EEE7-BBA083F961E0}" dt="2020-09-08T14:02:16.061" v="51"/>
        <pc:sldMkLst>
          <pc:docMk/>
          <pc:sldMk cId="512804589" sldId="287"/>
        </pc:sldMkLst>
        <pc:spChg chg="del">
          <ac:chgData name="Aimee JENKS" userId="S::aimee.jenks_unitar.org#ext#@unhcr365.onmicrosoft.com::2f962da4-cf8b-4d3e-97ec-67cbcb730c59" providerId="AD" clId="Web-{010AB90A-D64B-46C4-EEE7-BBA083F961E0}" dt="2020-09-08T14:01:00.154" v="15"/>
          <ac:spMkLst>
            <pc:docMk/>
            <pc:sldMk cId="512804589" sldId="287"/>
            <ac:spMk id="9" creationId="{9C44AEE0-D55F-4405-B545-124DB97F6638}"/>
          </ac:spMkLst>
        </pc:spChg>
        <pc:picChg chg="add del">
          <ac:chgData name="Aimee JENKS" userId="S::aimee.jenks_unitar.org#ext#@unhcr365.onmicrosoft.com::2f962da4-cf8b-4d3e-97ec-67cbcb730c59" providerId="AD" clId="Web-{010AB90A-D64B-46C4-EEE7-BBA083F961E0}" dt="2020-09-08T14:02:15.795" v="49"/>
          <ac:picMkLst>
            <pc:docMk/>
            <pc:sldMk cId="512804589" sldId="287"/>
            <ac:picMk id="4" creationId="{0EB4E5C2-F675-4E74-A7E8-9A01E566CE30}"/>
          </ac:picMkLst>
        </pc:picChg>
        <pc:picChg chg="del">
          <ac:chgData name="Aimee JENKS" userId="S::aimee.jenks_unitar.org#ext#@unhcr365.onmicrosoft.com::2f962da4-cf8b-4d3e-97ec-67cbcb730c59" providerId="AD" clId="Web-{010AB90A-D64B-46C4-EEE7-BBA083F961E0}" dt="2020-09-08T14:01:00.670" v="16"/>
          <ac:picMkLst>
            <pc:docMk/>
            <pc:sldMk cId="512804589" sldId="287"/>
            <ac:picMk id="5" creationId="{35878D83-6B2D-4083-BED7-F4A2039B82AC}"/>
          </ac:picMkLst>
        </pc:picChg>
        <pc:picChg chg="add">
          <ac:chgData name="Aimee JENKS" userId="S::aimee.jenks_unitar.org#ext#@unhcr365.onmicrosoft.com::2f962da4-cf8b-4d3e-97ec-67cbcb730c59" providerId="AD" clId="Web-{010AB90A-D64B-46C4-EEE7-BBA083F961E0}" dt="2020-09-08T14:01:02.514" v="19"/>
          <ac:picMkLst>
            <pc:docMk/>
            <pc:sldMk cId="512804589" sldId="287"/>
            <ac:picMk id="6" creationId="{6494B696-73FF-4434-B9B1-0E8AF4DE0856}"/>
          </ac:picMkLst>
        </pc:picChg>
        <pc:picChg chg="del">
          <ac:chgData name="Aimee JENKS" userId="S::aimee.jenks_unitar.org#ext#@unhcr365.onmicrosoft.com::2f962da4-cf8b-4d3e-97ec-67cbcb730c59" providerId="AD" clId="Web-{010AB90A-D64B-46C4-EEE7-BBA083F961E0}" dt="2020-09-08T14:01:01.420" v="17"/>
          <ac:picMkLst>
            <pc:docMk/>
            <pc:sldMk cId="512804589" sldId="287"/>
            <ac:picMk id="7" creationId="{EDFE0638-79CD-4C63-9180-416C7792B1F2}"/>
          </ac:picMkLst>
        </pc:picChg>
        <pc:picChg chg="add del">
          <ac:chgData name="Aimee JENKS" userId="S::aimee.jenks_unitar.org#ext#@unhcr365.onmicrosoft.com::2f962da4-cf8b-4d3e-97ec-67cbcb730c59" providerId="AD" clId="Web-{010AB90A-D64B-46C4-EEE7-BBA083F961E0}" dt="2020-09-08T14:02:14.264" v="48"/>
          <ac:picMkLst>
            <pc:docMk/>
            <pc:sldMk cId="512804589" sldId="287"/>
            <ac:picMk id="13" creationId="{B2BBDA35-69A7-4271-B360-86354CFB8951}"/>
          </ac:picMkLst>
        </pc:picChg>
        <pc:picChg chg="add">
          <ac:chgData name="Aimee JENKS" userId="S::aimee.jenks_unitar.org#ext#@unhcr365.onmicrosoft.com::2f962da4-cf8b-4d3e-97ec-67cbcb730c59" providerId="AD" clId="Web-{010AB90A-D64B-46C4-EEE7-BBA083F961E0}" dt="2020-09-08T14:02:16.061" v="50"/>
          <ac:picMkLst>
            <pc:docMk/>
            <pc:sldMk cId="512804589" sldId="287"/>
            <ac:picMk id="15" creationId="{1B6EB71C-1112-4C94-8DEA-52A1A100FB32}"/>
          </ac:picMkLst>
        </pc:picChg>
        <pc:picChg chg="add">
          <ac:chgData name="Aimee JENKS" userId="S::aimee.jenks_unitar.org#ext#@unhcr365.onmicrosoft.com::2f962da4-cf8b-4d3e-97ec-67cbcb730c59" providerId="AD" clId="Web-{010AB90A-D64B-46C4-EEE7-BBA083F961E0}" dt="2020-09-08T14:02:16.061" v="51"/>
          <ac:picMkLst>
            <pc:docMk/>
            <pc:sldMk cId="512804589" sldId="287"/>
            <ac:picMk id="17" creationId="{2F832664-E0E2-4EB0-87C8-5BB21EDCECC8}"/>
          </ac:picMkLst>
        </pc:picChg>
      </pc:sldChg>
      <pc:sldChg chg="addSp delSp">
        <pc:chgData name="Aimee JENKS" userId="S::aimee.jenks_unitar.org#ext#@unhcr365.onmicrosoft.com::2f962da4-cf8b-4d3e-97ec-67cbcb730c59" providerId="AD" clId="Web-{010AB90A-D64B-46C4-EEE7-BBA083F961E0}" dt="2020-09-08T14:02:31.045" v="59"/>
        <pc:sldMkLst>
          <pc:docMk/>
          <pc:sldMk cId="3032113388" sldId="288"/>
        </pc:sldMkLst>
        <pc:spChg chg="del">
          <ac:chgData name="Aimee JENKS" userId="S::aimee.jenks_unitar.org#ext#@unhcr365.onmicrosoft.com::2f962da4-cf8b-4d3e-97ec-67cbcb730c59" providerId="AD" clId="Web-{010AB90A-D64B-46C4-EEE7-BBA083F961E0}" dt="2020-09-08T14:01:26.342" v="28"/>
          <ac:spMkLst>
            <pc:docMk/>
            <pc:sldMk cId="3032113388" sldId="288"/>
            <ac:spMk id="9" creationId="{9C44AEE0-D55F-4405-B545-124DB97F6638}"/>
          </ac:spMkLst>
        </pc:spChg>
        <pc:picChg chg="add del">
          <ac:chgData name="Aimee JENKS" userId="S::aimee.jenks_unitar.org#ext#@unhcr365.onmicrosoft.com::2f962da4-cf8b-4d3e-97ec-67cbcb730c59" providerId="AD" clId="Web-{010AB90A-D64B-46C4-EEE7-BBA083F961E0}" dt="2020-09-08T14:02:30.811" v="57"/>
          <ac:picMkLst>
            <pc:docMk/>
            <pc:sldMk cId="3032113388" sldId="288"/>
            <ac:picMk id="4" creationId="{DA567E2C-7A5A-4329-B5CA-0358D04289C8}"/>
          </ac:picMkLst>
        </pc:picChg>
        <pc:picChg chg="del">
          <ac:chgData name="Aimee JENKS" userId="S::aimee.jenks_unitar.org#ext#@unhcr365.onmicrosoft.com::2f962da4-cf8b-4d3e-97ec-67cbcb730c59" providerId="AD" clId="Web-{010AB90A-D64B-46C4-EEE7-BBA083F961E0}" dt="2020-09-08T14:01:27.326" v="29"/>
          <ac:picMkLst>
            <pc:docMk/>
            <pc:sldMk cId="3032113388" sldId="288"/>
            <ac:picMk id="5" creationId="{35878D83-6B2D-4083-BED7-F4A2039B82AC}"/>
          </ac:picMkLst>
        </pc:picChg>
        <pc:picChg chg="add">
          <ac:chgData name="Aimee JENKS" userId="S::aimee.jenks_unitar.org#ext#@unhcr365.onmicrosoft.com::2f962da4-cf8b-4d3e-97ec-67cbcb730c59" providerId="AD" clId="Web-{010AB90A-D64B-46C4-EEE7-BBA083F961E0}" dt="2020-09-08T14:01:28.467" v="31"/>
          <ac:picMkLst>
            <pc:docMk/>
            <pc:sldMk cId="3032113388" sldId="288"/>
            <ac:picMk id="6" creationId="{A5A5F741-1DA2-4D0B-998E-BF879DD2AF78}"/>
          </ac:picMkLst>
        </pc:picChg>
        <pc:picChg chg="del">
          <ac:chgData name="Aimee JENKS" userId="S::aimee.jenks_unitar.org#ext#@unhcr365.onmicrosoft.com::2f962da4-cf8b-4d3e-97ec-67cbcb730c59" providerId="AD" clId="Web-{010AB90A-D64B-46C4-EEE7-BBA083F961E0}" dt="2020-09-08T14:01:24.936" v="27"/>
          <ac:picMkLst>
            <pc:docMk/>
            <pc:sldMk cId="3032113388" sldId="288"/>
            <ac:picMk id="7" creationId="{EDFE0638-79CD-4C63-9180-416C7792B1F2}"/>
          </ac:picMkLst>
        </pc:picChg>
        <pc:picChg chg="add del">
          <ac:chgData name="Aimee JENKS" userId="S::aimee.jenks_unitar.org#ext#@unhcr365.onmicrosoft.com::2f962da4-cf8b-4d3e-97ec-67cbcb730c59" providerId="AD" clId="Web-{010AB90A-D64B-46C4-EEE7-BBA083F961E0}" dt="2020-09-08T14:02:29.014" v="56"/>
          <ac:picMkLst>
            <pc:docMk/>
            <pc:sldMk cId="3032113388" sldId="288"/>
            <ac:picMk id="13" creationId="{7C263A5D-CF8B-46AE-95E5-E48A3C59728B}"/>
          </ac:picMkLst>
        </pc:picChg>
        <pc:picChg chg="add">
          <ac:chgData name="Aimee JENKS" userId="S::aimee.jenks_unitar.org#ext#@unhcr365.onmicrosoft.com::2f962da4-cf8b-4d3e-97ec-67cbcb730c59" providerId="AD" clId="Web-{010AB90A-D64B-46C4-EEE7-BBA083F961E0}" dt="2020-09-08T14:02:31.045" v="58"/>
          <ac:picMkLst>
            <pc:docMk/>
            <pc:sldMk cId="3032113388" sldId="288"/>
            <ac:picMk id="15" creationId="{22A5A883-80E1-4AF5-B100-7E9E946ABA0A}"/>
          </ac:picMkLst>
        </pc:picChg>
        <pc:picChg chg="add">
          <ac:chgData name="Aimee JENKS" userId="S::aimee.jenks_unitar.org#ext#@unhcr365.onmicrosoft.com::2f962da4-cf8b-4d3e-97ec-67cbcb730c59" providerId="AD" clId="Web-{010AB90A-D64B-46C4-EEE7-BBA083F961E0}" dt="2020-09-08T14:02:31.045" v="59"/>
          <ac:picMkLst>
            <pc:docMk/>
            <pc:sldMk cId="3032113388" sldId="288"/>
            <ac:picMk id="17" creationId="{F10BAB45-8295-4412-8BCD-59F5C88AAABF}"/>
          </ac:picMkLst>
        </pc:picChg>
      </pc:sldChg>
      <pc:sldChg chg="addSp delSp modSp">
        <pc:chgData name="Aimee JENKS" userId="S::aimee.jenks_unitar.org#ext#@unhcr365.onmicrosoft.com::2f962da4-cf8b-4d3e-97ec-67cbcb730c59" providerId="AD" clId="Web-{010AB90A-D64B-46C4-EEE7-BBA083F961E0}" dt="2020-09-08T14:02:55.811" v="80"/>
        <pc:sldMkLst>
          <pc:docMk/>
          <pc:sldMk cId="2438454418" sldId="289"/>
        </pc:sldMkLst>
        <pc:spChg chg="del">
          <ac:chgData name="Aimee JENKS" userId="S::aimee.jenks_unitar.org#ext#@unhcr365.onmicrosoft.com::2f962da4-cf8b-4d3e-97ec-67cbcb730c59" providerId="AD" clId="Web-{010AB90A-D64B-46C4-EEE7-BBA083F961E0}" dt="2020-09-08T14:02:55.342" v="75"/>
          <ac:spMkLst>
            <pc:docMk/>
            <pc:sldMk cId="2438454418" sldId="289"/>
            <ac:spMk id="16" creationId="{FA2B4C90-CAC8-471D-84B9-7428A824BD1F}"/>
          </ac:spMkLst>
        </pc:spChg>
        <pc:picChg chg="add">
          <ac:chgData name="Aimee JENKS" userId="S::aimee.jenks_unitar.org#ext#@unhcr365.onmicrosoft.com::2f962da4-cf8b-4d3e-97ec-67cbcb730c59" providerId="AD" clId="Web-{010AB90A-D64B-46C4-EEE7-BBA083F961E0}" dt="2020-09-08T14:02:55.796" v="78"/>
          <ac:picMkLst>
            <pc:docMk/>
            <pc:sldMk cId="2438454418" sldId="289"/>
            <ac:picMk id="2" creationId="{F8E4F441-B856-4F76-BB85-1CD24707FC58}"/>
          </ac:picMkLst>
        </pc:picChg>
        <pc:picChg chg="add">
          <ac:chgData name="Aimee JENKS" userId="S::aimee.jenks_unitar.org#ext#@unhcr365.onmicrosoft.com::2f962da4-cf8b-4d3e-97ec-67cbcb730c59" providerId="AD" clId="Web-{010AB90A-D64B-46C4-EEE7-BBA083F961E0}" dt="2020-09-08T14:02:55.811" v="79"/>
          <ac:picMkLst>
            <pc:docMk/>
            <pc:sldMk cId="2438454418" sldId="289"/>
            <ac:picMk id="3" creationId="{F1AE5442-AE24-437D-BB0D-6F779BC5956C}"/>
          </ac:picMkLst>
        </pc:picChg>
        <pc:picChg chg="add">
          <ac:chgData name="Aimee JENKS" userId="S::aimee.jenks_unitar.org#ext#@unhcr365.onmicrosoft.com::2f962da4-cf8b-4d3e-97ec-67cbcb730c59" providerId="AD" clId="Web-{010AB90A-D64B-46C4-EEE7-BBA083F961E0}" dt="2020-09-08T14:02:55.811" v="80"/>
          <ac:picMkLst>
            <pc:docMk/>
            <pc:sldMk cId="2438454418" sldId="289"/>
            <ac:picMk id="5" creationId="{EADA1B02-F328-4827-A048-257640B3568C}"/>
          </ac:picMkLst>
        </pc:picChg>
        <pc:picChg chg="del mod">
          <ac:chgData name="Aimee JENKS" userId="S::aimee.jenks_unitar.org#ext#@unhcr365.onmicrosoft.com::2f962da4-cf8b-4d3e-97ec-67cbcb730c59" providerId="AD" clId="Web-{010AB90A-D64B-46C4-EEE7-BBA083F961E0}" dt="2020-09-08T14:02:55.342" v="77"/>
          <ac:picMkLst>
            <pc:docMk/>
            <pc:sldMk cId="2438454418" sldId="289"/>
            <ac:picMk id="12" creationId="{C3CD8A85-7DE7-4E2C-B951-35A2AD8F25D3}"/>
          </ac:picMkLst>
        </pc:picChg>
        <pc:picChg chg="del">
          <ac:chgData name="Aimee JENKS" userId="S::aimee.jenks_unitar.org#ext#@unhcr365.onmicrosoft.com::2f962da4-cf8b-4d3e-97ec-67cbcb730c59" providerId="AD" clId="Web-{010AB90A-D64B-46C4-EEE7-BBA083F961E0}" dt="2020-09-08T14:02:55.342" v="76"/>
          <ac:picMkLst>
            <pc:docMk/>
            <pc:sldMk cId="2438454418" sldId="289"/>
            <ac:picMk id="14" creationId="{F34EE54B-0C31-447A-B528-A164124B56A8}"/>
          </ac:picMkLst>
        </pc:picChg>
      </pc:sldChg>
      <pc:sldChg chg="addSp delSp">
        <pc:chgData name="Aimee JENKS" userId="S::aimee.jenks_unitar.org#ext#@unhcr365.onmicrosoft.com::2f962da4-cf8b-4d3e-97ec-67cbcb730c59" providerId="AD" clId="Web-{010AB90A-D64B-46C4-EEE7-BBA083F961E0}" dt="2020-09-08T14:02:36.749" v="63"/>
        <pc:sldMkLst>
          <pc:docMk/>
          <pc:sldMk cId="988935046" sldId="290"/>
        </pc:sldMkLst>
        <pc:spChg chg="del">
          <ac:chgData name="Aimee JENKS" userId="S::aimee.jenks_unitar.org#ext#@unhcr365.onmicrosoft.com::2f962da4-cf8b-4d3e-97ec-67cbcb730c59" providerId="AD" clId="Web-{010AB90A-D64B-46C4-EEE7-BBA083F961E0}" dt="2020-09-08T14:01:32.951" v="34"/>
          <ac:spMkLst>
            <pc:docMk/>
            <pc:sldMk cId="988935046" sldId="290"/>
            <ac:spMk id="13" creationId="{AD5D35AF-5085-4934-9284-0B68D0442083}"/>
          </ac:spMkLst>
        </pc:spChg>
        <pc:picChg chg="add del">
          <ac:chgData name="Aimee JENKS" userId="S::aimee.jenks_unitar.org#ext#@unhcr365.onmicrosoft.com::2f962da4-cf8b-4d3e-97ec-67cbcb730c59" providerId="AD" clId="Web-{010AB90A-D64B-46C4-EEE7-BBA083F961E0}" dt="2020-09-08T14:02:36.608" v="61"/>
          <ac:picMkLst>
            <pc:docMk/>
            <pc:sldMk cId="988935046" sldId="290"/>
            <ac:picMk id="3" creationId="{379DA244-275A-49B1-B576-0E9F4C85FB05}"/>
          </ac:picMkLst>
        </pc:picChg>
        <pc:picChg chg="add">
          <ac:chgData name="Aimee JENKS" userId="S::aimee.jenks_unitar.org#ext#@unhcr365.onmicrosoft.com::2f962da4-cf8b-4d3e-97ec-67cbcb730c59" providerId="AD" clId="Web-{010AB90A-D64B-46C4-EEE7-BBA083F961E0}" dt="2020-09-08T14:01:34.686" v="37"/>
          <ac:picMkLst>
            <pc:docMk/>
            <pc:sldMk cId="988935046" sldId="290"/>
            <ac:picMk id="4" creationId="{FF01C7AD-19C9-4238-A24A-00C3B7F6C63D}"/>
          </ac:picMkLst>
        </pc:picChg>
        <pc:picChg chg="add del">
          <ac:chgData name="Aimee JENKS" userId="S::aimee.jenks_unitar.org#ext#@unhcr365.onmicrosoft.com::2f962da4-cf8b-4d3e-97ec-67cbcb730c59" providerId="AD" clId="Web-{010AB90A-D64B-46C4-EEE7-BBA083F961E0}" dt="2020-09-08T14:02:34.889" v="60"/>
          <ac:picMkLst>
            <pc:docMk/>
            <pc:sldMk cId="988935046" sldId="290"/>
            <ac:picMk id="6" creationId="{B8A04CF1-310C-494F-8A1D-48D55DB88FCD}"/>
          </ac:picMkLst>
        </pc:picChg>
        <pc:picChg chg="add">
          <ac:chgData name="Aimee JENKS" userId="S::aimee.jenks_unitar.org#ext#@unhcr365.onmicrosoft.com::2f962da4-cf8b-4d3e-97ec-67cbcb730c59" providerId="AD" clId="Web-{010AB90A-D64B-46C4-EEE7-BBA083F961E0}" dt="2020-09-08T14:02:36.733" v="62"/>
          <ac:picMkLst>
            <pc:docMk/>
            <pc:sldMk cId="988935046" sldId="290"/>
            <ac:picMk id="8" creationId="{DFC7EB2B-D3FA-4486-B6AE-964E347E3B41}"/>
          </ac:picMkLst>
        </pc:picChg>
        <pc:picChg chg="del">
          <ac:chgData name="Aimee JENKS" userId="S::aimee.jenks_unitar.org#ext#@unhcr365.onmicrosoft.com::2f962da4-cf8b-4d3e-97ec-67cbcb730c59" providerId="AD" clId="Web-{010AB90A-D64B-46C4-EEE7-BBA083F961E0}" dt="2020-09-08T14:01:32.389" v="33"/>
          <ac:picMkLst>
            <pc:docMk/>
            <pc:sldMk cId="988935046" sldId="290"/>
            <ac:picMk id="9" creationId="{C5C23CD4-95B6-4D3E-8264-88C56521333C}"/>
          </ac:picMkLst>
        </pc:picChg>
        <pc:picChg chg="del">
          <ac:chgData name="Aimee JENKS" userId="S::aimee.jenks_unitar.org#ext#@unhcr365.onmicrosoft.com::2f962da4-cf8b-4d3e-97ec-67cbcb730c59" providerId="AD" clId="Web-{010AB90A-D64B-46C4-EEE7-BBA083F961E0}" dt="2020-09-08T14:01:33.748" v="35"/>
          <ac:picMkLst>
            <pc:docMk/>
            <pc:sldMk cId="988935046" sldId="290"/>
            <ac:picMk id="11" creationId="{EE3D01BD-0C61-488E-99DA-00C090FE721B}"/>
          </ac:picMkLst>
        </pc:picChg>
        <pc:picChg chg="add">
          <ac:chgData name="Aimee JENKS" userId="S::aimee.jenks_unitar.org#ext#@unhcr365.onmicrosoft.com::2f962da4-cf8b-4d3e-97ec-67cbcb730c59" providerId="AD" clId="Web-{010AB90A-D64B-46C4-EEE7-BBA083F961E0}" dt="2020-09-08T14:02:36.749" v="63"/>
          <ac:picMkLst>
            <pc:docMk/>
            <pc:sldMk cId="988935046" sldId="290"/>
            <ac:picMk id="16" creationId="{36602C02-6BB6-4196-B55C-94EFF5169BDB}"/>
          </ac:picMkLst>
        </pc:picChg>
      </pc:sldChg>
      <pc:sldChg chg="addSp delSp">
        <pc:chgData name="Aimee JENKS" userId="S::aimee.jenks_unitar.org#ext#@unhcr365.onmicrosoft.com::2f962da4-cf8b-4d3e-97ec-67cbcb730c59" providerId="AD" clId="Web-{010AB90A-D64B-46C4-EEE7-BBA083F961E0}" dt="2020-09-08T14:03:16.452" v="98"/>
        <pc:sldMkLst>
          <pc:docMk/>
          <pc:sldMk cId="4185181024" sldId="292"/>
        </pc:sldMkLst>
        <pc:spChg chg="del">
          <ac:chgData name="Aimee JENKS" userId="S::aimee.jenks_unitar.org#ext#@unhcr365.onmicrosoft.com::2f962da4-cf8b-4d3e-97ec-67cbcb730c59" providerId="AD" clId="Web-{010AB90A-D64B-46C4-EEE7-BBA083F961E0}" dt="2020-09-08T14:03:16.030" v="93"/>
          <ac:spMkLst>
            <pc:docMk/>
            <pc:sldMk cId="4185181024" sldId="292"/>
            <ac:spMk id="13" creationId="{AD5D35AF-5085-4934-9284-0B68D0442083}"/>
          </ac:spMkLst>
        </pc:spChg>
        <pc:picChg chg="add">
          <ac:chgData name="Aimee JENKS" userId="S::aimee.jenks_unitar.org#ext#@unhcr365.onmicrosoft.com::2f962da4-cf8b-4d3e-97ec-67cbcb730c59" providerId="AD" clId="Web-{010AB90A-D64B-46C4-EEE7-BBA083F961E0}" dt="2020-09-08T14:03:16.421" v="96"/>
          <ac:picMkLst>
            <pc:docMk/>
            <pc:sldMk cId="4185181024" sldId="292"/>
            <ac:picMk id="3" creationId="{E19BF6D2-5E40-451A-85ED-DC314EE6A481}"/>
          </ac:picMkLst>
        </pc:picChg>
        <pc:picChg chg="add">
          <ac:chgData name="Aimee JENKS" userId="S::aimee.jenks_unitar.org#ext#@unhcr365.onmicrosoft.com::2f962da4-cf8b-4d3e-97ec-67cbcb730c59" providerId="AD" clId="Web-{010AB90A-D64B-46C4-EEE7-BBA083F961E0}" dt="2020-09-08T14:03:16.436" v="97"/>
          <ac:picMkLst>
            <pc:docMk/>
            <pc:sldMk cId="4185181024" sldId="292"/>
            <ac:picMk id="4" creationId="{3611E567-7FA4-4B9C-AFDB-01C1DE1F26D3}"/>
          </ac:picMkLst>
        </pc:picChg>
        <pc:picChg chg="add">
          <ac:chgData name="Aimee JENKS" userId="S::aimee.jenks_unitar.org#ext#@unhcr365.onmicrosoft.com::2f962da4-cf8b-4d3e-97ec-67cbcb730c59" providerId="AD" clId="Web-{010AB90A-D64B-46C4-EEE7-BBA083F961E0}" dt="2020-09-08T14:03:16.452" v="98"/>
          <ac:picMkLst>
            <pc:docMk/>
            <pc:sldMk cId="4185181024" sldId="292"/>
            <ac:picMk id="6" creationId="{F151C955-BA80-444C-8882-5E42E0AE93B3}"/>
          </ac:picMkLst>
        </pc:picChg>
        <pc:picChg chg="del">
          <ac:chgData name="Aimee JENKS" userId="S::aimee.jenks_unitar.org#ext#@unhcr365.onmicrosoft.com::2f962da4-cf8b-4d3e-97ec-67cbcb730c59" providerId="AD" clId="Web-{010AB90A-D64B-46C4-EEE7-BBA083F961E0}" dt="2020-09-08T14:03:16.030" v="95"/>
          <ac:picMkLst>
            <pc:docMk/>
            <pc:sldMk cId="4185181024" sldId="292"/>
            <ac:picMk id="9" creationId="{C5C23CD4-95B6-4D3E-8264-88C56521333C}"/>
          </ac:picMkLst>
        </pc:picChg>
        <pc:picChg chg="del">
          <ac:chgData name="Aimee JENKS" userId="S::aimee.jenks_unitar.org#ext#@unhcr365.onmicrosoft.com::2f962da4-cf8b-4d3e-97ec-67cbcb730c59" providerId="AD" clId="Web-{010AB90A-D64B-46C4-EEE7-BBA083F961E0}" dt="2020-09-08T14:03:16.030" v="94"/>
          <ac:picMkLst>
            <pc:docMk/>
            <pc:sldMk cId="4185181024" sldId="292"/>
            <ac:picMk id="11" creationId="{EE3D01BD-0C61-488E-99DA-00C090FE721B}"/>
          </ac:picMkLst>
        </pc:picChg>
      </pc:sldChg>
      <pc:sldChg chg="addSp delSp">
        <pc:chgData name="Aimee JENKS" userId="S::aimee.jenks_unitar.org#ext#@unhcr365.onmicrosoft.com::2f962da4-cf8b-4d3e-97ec-67cbcb730c59" providerId="AD" clId="Web-{010AB90A-D64B-46C4-EEE7-BBA083F961E0}" dt="2020-09-08T14:03:23.077" v="104"/>
        <pc:sldMkLst>
          <pc:docMk/>
          <pc:sldMk cId="3034213584" sldId="293"/>
        </pc:sldMkLst>
        <pc:spChg chg="del">
          <ac:chgData name="Aimee JENKS" userId="S::aimee.jenks_unitar.org#ext#@unhcr365.onmicrosoft.com::2f962da4-cf8b-4d3e-97ec-67cbcb730c59" providerId="AD" clId="Web-{010AB90A-D64B-46C4-EEE7-BBA083F961E0}" dt="2020-09-08T14:03:22.639" v="99"/>
          <ac:spMkLst>
            <pc:docMk/>
            <pc:sldMk cId="3034213584" sldId="293"/>
            <ac:spMk id="9" creationId="{9C44AEE0-D55F-4405-B545-124DB97F6638}"/>
          </ac:spMkLst>
        </pc:spChg>
        <pc:picChg chg="add">
          <ac:chgData name="Aimee JENKS" userId="S::aimee.jenks_unitar.org#ext#@unhcr365.onmicrosoft.com::2f962da4-cf8b-4d3e-97ec-67cbcb730c59" providerId="AD" clId="Web-{010AB90A-D64B-46C4-EEE7-BBA083F961E0}" dt="2020-09-08T14:03:23.061" v="102"/>
          <ac:picMkLst>
            <pc:docMk/>
            <pc:sldMk cId="3034213584" sldId="293"/>
            <ac:picMk id="4" creationId="{99AEFDDA-22EC-4F2F-91B0-542F590B305A}"/>
          </ac:picMkLst>
        </pc:picChg>
        <pc:picChg chg="del">
          <ac:chgData name="Aimee JENKS" userId="S::aimee.jenks_unitar.org#ext#@unhcr365.onmicrosoft.com::2f962da4-cf8b-4d3e-97ec-67cbcb730c59" providerId="AD" clId="Web-{010AB90A-D64B-46C4-EEE7-BBA083F961E0}" dt="2020-09-08T14:03:22.639" v="101"/>
          <ac:picMkLst>
            <pc:docMk/>
            <pc:sldMk cId="3034213584" sldId="293"/>
            <ac:picMk id="5" creationId="{35878D83-6B2D-4083-BED7-F4A2039B82AC}"/>
          </ac:picMkLst>
        </pc:picChg>
        <pc:picChg chg="add">
          <ac:chgData name="Aimee JENKS" userId="S::aimee.jenks_unitar.org#ext#@unhcr365.onmicrosoft.com::2f962da4-cf8b-4d3e-97ec-67cbcb730c59" providerId="AD" clId="Web-{010AB90A-D64B-46C4-EEE7-BBA083F961E0}" dt="2020-09-08T14:03:23.077" v="103"/>
          <ac:picMkLst>
            <pc:docMk/>
            <pc:sldMk cId="3034213584" sldId="293"/>
            <ac:picMk id="6" creationId="{68ECE7D4-F250-4DDF-8D93-A444FBD5D609}"/>
          </ac:picMkLst>
        </pc:picChg>
        <pc:picChg chg="del">
          <ac:chgData name="Aimee JENKS" userId="S::aimee.jenks_unitar.org#ext#@unhcr365.onmicrosoft.com::2f962da4-cf8b-4d3e-97ec-67cbcb730c59" providerId="AD" clId="Web-{010AB90A-D64B-46C4-EEE7-BBA083F961E0}" dt="2020-09-08T14:03:22.639" v="100"/>
          <ac:picMkLst>
            <pc:docMk/>
            <pc:sldMk cId="3034213584" sldId="293"/>
            <ac:picMk id="7" creationId="{EDFE0638-79CD-4C63-9180-416C7792B1F2}"/>
          </ac:picMkLst>
        </pc:picChg>
        <pc:picChg chg="add">
          <ac:chgData name="Aimee JENKS" userId="S::aimee.jenks_unitar.org#ext#@unhcr365.onmicrosoft.com::2f962da4-cf8b-4d3e-97ec-67cbcb730c59" providerId="AD" clId="Web-{010AB90A-D64B-46C4-EEE7-BBA083F961E0}" dt="2020-09-08T14:03:23.077" v="104"/>
          <ac:picMkLst>
            <pc:docMk/>
            <pc:sldMk cId="3034213584" sldId="293"/>
            <ac:picMk id="12" creationId="{A5C3EBC9-521A-4610-831F-FCF32428813A}"/>
          </ac:picMkLst>
        </pc:picChg>
      </pc:sldChg>
      <pc:sldChg chg="modSp">
        <pc:chgData name="Aimee JENKS" userId="S::aimee.jenks_unitar.org#ext#@unhcr365.onmicrosoft.com::2f962da4-cf8b-4d3e-97ec-67cbcb730c59" providerId="AD" clId="Web-{010AB90A-D64B-46C4-EEE7-BBA083F961E0}" dt="2020-09-08T14:05:01.765" v="115" actId="20577"/>
        <pc:sldMkLst>
          <pc:docMk/>
          <pc:sldMk cId="4258976977" sldId="294"/>
        </pc:sldMkLst>
        <pc:spChg chg="mod">
          <ac:chgData name="Aimee JENKS" userId="S::aimee.jenks_unitar.org#ext#@unhcr365.onmicrosoft.com::2f962da4-cf8b-4d3e-97ec-67cbcb730c59" providerId="AD" clId="Web-{010AB90A-D64B-46C4-EEE7-BBA083F961E0}" dt="2020-09-08T14:05:01.765" v="115" actId="20577"/>
          <ac:spMkLst>
            <pc:docMk/>
            <pc:sldMk cId="4258976977" sldId="294"/>
            <ac:spMk id="2" creationId="{00000000-0000-0000-0000-000000000000}"/>
          </ac:spMkLst>
        </pc:spChg>
      </pc:sldChg>
      <pc:sldChg chg="add replId">
        <pc:chgData name="Aimee JENKS" userId="S::aimee.jenks_unitar.org#ext#@unhcr365.onmicrosoft.com::2f962da4-cf8b-4d3e-97ec-67cbcb730c59" providerId="AD" clId="Web-{010AB90A-D64B-46C4-EEE7-BBA083F961E0}" dt="2020-09-08T14:04:50.968" v="113"/>
        <pc:sldMkLst>
          <pc:docMk/>
          <pc:sldMk cId="1379537881" sldId="295"/>
        </pc:sldMkLst>
      </pc:sldChg>
    </pc:docChg>
  </pc:docChgLst>
  <pc:docChgLst>
    <pc:chgData name="Christina Gkouvali" userId="S::gkouvali@unhcr.org::9bc2ff43-df8b-4f5a-8570-46422f1a4db5" providerId="AD" clId="Web-{0E122B9B-43CF-4089-185D-9F3889C922D5}"/>
    <pc:docChg chg="delSld modSld">
      <pc:chgData name="Christina Gkouvali" userId="S::gkouvali@unhcr.org::9bc2ff43-df8b-4f5a-8570-46422f1a4db5" providerId="AD" clId="Web-{0E122B9B-43CF-4089-185D-9F3889C922D5}" dt="2020-09-09T10:38:52.610" v="103" actId="20577"/>
      <pc:docMkLst>
        <pc:docMk/>
      </pc:docMkLst>
      <pc:sldChg chg="modSp">
        <pc:chgData name="Christina Gkouvali" userId="S::gkouvali@unhcr.org::9bc2ff43-df8b-4f5a-8570-46422f1a4db5" providerId="AD" clId="Web-{0E122B9B-43CF-4089-185D-9F3889C922D5}" dt="2020-09-09T10:30:58.087" v="19" actId="20577"/>
        <pc:sldMkLst>
          <pc:docMk/>
          <pc:sldMk cId="803470048" sldId="276"/>
        </pc:sldMkLst>
        <pc:spChg chg="mod">
          <ac:chgData name="Christina Gkouvali" userId="S::gkouvali@unhcr.org::9bc2ff43-df8b-4f5a-8570-46422f1a4db5" providerId="AD" clId="Web-{0E122B9B-43CF-4089-185D-9F3889C922D5}" dt="2020-09-09T10:30:58.087" v="19" actId="20577"/>
          <ac:spMkLst>
            <pc:docMk/>
            <pc:sldMk cId="803470048" sldId="276"/>
            <ac:spMk id="2" creationId="{00000000-0000-0000-0000-000000000000}"/>
          </ac:spMkLst>
        </pc:spChg>
      </pc:sldChg>
      <pc:sldChg chg="modSp">
        <pc:chgData name="Christina Gkouvali" userId="S::gkouvali@unhcr.org::9bc2ff43-df8b-4f5a-8570-46422f1a4db5" providerId="AD" clId="Web-{0E122B9B-43CF-4089-185D-9F3889C922D5}" dt="2020-09-09T10:38:52.610" v="103" actId="20577"/>
        <pc:sldMkLst>
          <pc:docMk/>
          <pc:sldMk cId="1645366585" sldId="281"/>
        </pc:sldMkLst>
        <pc:spChg chg="mod">
          <ac:chgData name="Christina Gkouvali" userId="S::gkouvali@unhcr.org::9bc2ff43-df8b-4f5a-8570-46422f1a4db5" providerId="AD" clId="Web-{0E122B9B-43CF-4089-185D-9F3889C922D5}" dt="2020-09-09T10:38:52.610" v="103" actId="20577"/>
          <ac:spMkLst>
            <pc:docMk/>
            <pc:sldMk cId="1645366585" sldId="281"/>
            <ac:spMk id="2" creationId="{00000000-0000-0000-0000-000000000000}"/>
          </ac:spMkLst>
        </pc:spChg>
      </pc:sldChg>
      <pc:sldChg chg="modSp">
        <pc:chgData name="Christina Gkouvali" userId="S::gkouvali@unhcr.org::9bc2ff43-df8b-4f5a-8570-46422f1a4db5" providerId="AD" clId="Web-{0E122B9B-43CF-4089-185D-9F3889C922D5}" dt="2020-09-09T10:37:36.234" v="75" actId="20577"/>
        <pc:sldMkLst>
          <pc:docMk/>
          <pc:sldMk cId="103693834" sldId="282"/>
        </pc:sldMkLst>
        <pc:spChg chg="mod">
          <ac:chgData name="Christina Gkouvali" userId="S::gkouvali@unhcr.org::9bc2ff43-df8b-4f5a-8570-46422f1a4db5" providerId="AD" clId="Web-{0E122B9B-43CF-4089-185D-9F3889C922D5}" dt="2020-09-09T10:36:41.983" v="69"/>
          <ac:spMkLst>
            <pc:docMk/>
            <pc:sldMk cId="103693834" sldId="282"/>
            <ac:spMk id="2" creationId="{00000000-0000-0000-0000-000000000000}"/>
          </ac:spMkLst>
        </pc:spChg>
        <pc:spChg chg="mod">
          <ac:chgData name="Christina Gkouvali" userId="S::gkouvali@unhcr.org::9bc2ff43-df8b-4f5a-8570-46422f1a4db5" providerId="AD" clId="Web-{0E122B9B-43CF-4089-185D-9F3889C922D5}" dt="2020-09-09T10:37:36.234" v="75" actId="20577"/>
          <ac:spMkLst>
            <pc:docMk/>
            <pc:sldMk cId="103693834" sldId="282"/>
            <ac:spMk id="3" creationId="{00000000-0000-0000-0000-000000000000}"/>
          </ac:spMkLst>
        </pc:spChg>
      </pc:sldChg>
      <pc:sldChg chg="modSp">
        <pc:chgData name="Christina Gkouvali" userId="S::gkouvali@unhcr.org::9bc2ff43-df8b-4f5a-8570-46422f1a4db5" providerId="AD" clId="Web-{0E122B9B-43CF-4089-185D-9F3889C922D5}" dt="2020-09-09T10:38:23.891" v="95"/>
        <pc:sldMkLst>
          <pc:docMk/>
          <pc:sldMk cId="376764547" sldId="283"/>
        </pc:sldMkLst>
        <pc:spChg chg="mod">
          <ac:chgData name="Christina Gkouvali" userId="S::gkouvali@unhcr.org::9bc2ff43-df8b-4f5a-8570-46422f1a4db5" providerId="AD" clId="Web-{0E122B9B-43CF-4089-185D-9F3889C922D5}" dt="2020-09-09T10:38:23.891" v="95"/>
          <ac:spMkLst>
            <pc:docMk/>
            <pc:sldMk cId="376764547" sldId="283"/>
            <ac:spMk id="2" creationId="{00000000-0000-0000-0000-000000000000}"/>
          </ac:spMkLst>
        </pc:spChg>
      </pc:sldChg>
      <pc:sldChg chg="modSp">
        <pc:chgData name="Christina Gkouvali" userId="S::gkouvali@unhcr.org::9bc2ff43-df8b-4f5a-8570-46422f1a4db5" providerId="AD" clId="Web-{0E122B9B-43CF-4089-185D-9F3889C922D5}" dt="2020-09-09T10:34:10.871" v="54" actId="1076"/>
        <pc:sldMkLst>
          <pc:docMk/>
          <pc:sldMk cId="512804589" sldId="287"/>
        </pc:sldMkLst>
        <pc:spChg chg="mod">
          <ac:chgData name="Christina Gkouvali" userId="S::gkouvali@unhcr.org::9bc2ff43-df8b-4f5a-8570-46422f1a4db5" providerId="AD" clId="Web-{0E122B9B-43CF-4089-185D-9F3889C922D5}" dt="2020-09-09T10:34:10.871" v="54" actId="1076"/>
          <ac:spMkLst>
            <pc:docMk/>
            <pc:sldMk cId="512804589" sldId="287"/>
            <ac:spMk id="2" creationId="{00000000-0000-0000-0000-000000000000}"/>
          </ac:spMkLst>
        </pc:spChg>
        <pc:spChg chg="mod">
          <ac:chgData name="Christina Gkouvali" userId="S::gkouvali@unhcr.org::9bc2ff43-df8b-4f5a-8570-46422f1a4db5" providerId="AD" clId="Web-{0E122B9B-43CF-4089-185D-9F3889C922D5}" dt="2020-09-09T10:33:54.839" v="53" actId="1076"/>
          <ac:spMkLst>
            <pc:docMk/>
            <pc:sldMk cId="512804589" sldId="287"/>
            <ac:spMk id="8" creationId="{E1253E85-1858-4953-92EB-7CF5B5E6FCB8}"/>
          </ac:spMkLst>
        </pc:spChg>
      </pc:sldChg>
      <pc:sldChg chg="modSp">
        <pc:chgData name="Christina Gkouvali" userId="S::gkouvali@unhcr.org::9bc2ff43-df8b-4f5a-8570-46422f1a4db5" providerId="AD" clId="Web-{0E122B9B-43CF-4089-185D-9F3889C922D5}" dt="2020-09-09T10:35:05.341" v="66" actId="20577"/>
        <pc:sldMkLst>
          <pc:docMk/>
          <pc:sldMk cId="3032113388" sldId="288"/>
        </pc:sldMkLst>
        <pc:spChg chg="mod">
          <ac:chgData name="Christina Gkouvali" userId="S::gkouvali@unhcr.org::9bc2ff43-df8b-4f5a-8570-46422f1a4db5" providerId="AD" clId="Web-{0E122B9B-43CF-4089-185D-9F3889C922D5}" dt="2020-09-09T10:34:42.840" v="55"/>
          <ac:spMkLst>
            <pc:docMk/>
            <pc:sldMk cId="3032113388" sldId="288"/>
            <ac:spMk id="2" creationId="{00000000-0000-0000-0000-000000000000}"/>
          </ac:spMkLst>
        </pc:spChg>
        <pc:spChg chg="mod">
          <ac:chgData name="Christina Gkouvali" userId="S::gkouvali@unhcr.org::9bc2ff43-df8b-4f5a-8570-46422f1a4db5" providerId="AD" clId="Web-{0E122B9B-43CF-4089-185D-9F3889C922D5}" dt="2020-09-09T10:35:05.341" v="66" actId="20577"/>
          <ac:spMkLst>
            <pc:docMk/>
            <pc:sldMk cId="3032113388" sldId="288"/>
            <ac:spMk id="8" creationId="{E1253E85-1858-4953-92EB-7CF5B5E6FCB8}"/>
          </ac:spMkLst>
        </pc:spChg>
      </pc:sldChg>
      <pc:sldChg chg="modSp">
        <pc:chgData name="Christina Gkouvali" userId="S::gkouvali@unhcr.org::9bc2ff43-df8b-4f5a-8570-46422f1a4db5" providerId="AD" clId="Web-{0E122B9B-43CF-4089-185D-9F3889C922D5}" dt="2020-09-09T10:38:16.047" v="93"/>
        <pc:sldMkLst>
          <pc:docMk/>
          <pc:sldMk cId="3034213584" sldId="293"/>
        </pc:sldMkLst>
        <pc:spChg chg="mod">
          <ac:chgData name="Christina Gkouvali" userId="S::gkouvali@unhcr.org::9bc2ff43-df8b-4f5a-8570-46422f1a4db5" providerId="AD" clId="Web-{0E122B9B-43CF-4089-185D-9F3889C922D5}" dt="2020-09-09T10:38:16.047" v="93"/>
          <ac:spMkLst>
            <pc:docMk/>
            <pc:sldMk cId="3034213584" sldId="293"/>
            <ac:spMk id="2" creationId="{00000000-0000-0000-0000-000000000000}"/>
          </ac:spMkLst>
        </pc:spChg>
      </pc:sldChg>
      <pc:sldChg chg="modSp">
        <pc:chgData name="Christina Gkouvali" userId="S::gkouvali@unhcr.org::9bc2ff43-df8b-4f5a-8570-46422f1a4db5" providerId="AD" clId="Web-{0E122B9B-43CF-4089-185D-9F3889C922D5}" dt="2020-09-09T10:33:44.417" v="52" actId="20577"/>
        <pc:sldMkLst>
          <pc:docMk/>
          <pc:sldMk cId="4258976977" sldId="294"/>
        </pc:sldMkLst>
        <pc:spChg chg="mod">
          <ac:chgData name="Christina Gkouvali" userId="S::gkouvali@unhcr.org::9bc2ff43-df8b-4f5a-8570-46422f1a4db5" providerId="AD" clId="Web-{0E122B9B-43CF-4089-185D-9F3889C922D5}" dt="2020-09-09T10:33:44.417" v="52" actId="20577"/>
          <ac:spMkLst>
            <pc:docMk/>
            <pc:sldMk cId="4258976977" sldId="294"/>
            <ac:spMk id="2" creationId="{00000000-0000-0000-0000-000000000000}"/>
          </ac:spMkLst>
        </pc:spChg>
      </pc:sldChg>
      <pc:sldChg chg="modSp del">
        <pc:chgData name="Christina Gkouvali" userId="S::gkouvali@unhcr.org::9bc2ff43-df8b-4f5a-8570-46422f1a4db5" providerId="AD" clId="Web-{0E122B9B-43CF-4089-185D-9F3889C922D5}" dt="2020-09-09T10:30:44.321" v="9"/>
        <pc:sldMkLst>
          <pc:docMk/>
          <pc:sldMk cId="1379537881" sldId="295"/>
        </pc:sldMkLst>
        <pc:spChg chg="mod">
          <ac:chgData name="Christina Gkouvali" userId="S::gkouvali@unhcr.org::9bc2ff43-df8b-4f5a-8570-46422f1a4db5" providerId="AD" clId="Web-{0E122B9B-43CF-4089-185D-9F3889C922D5}" dt="2020-09-09T10:30:38.133" v="8"/>
          <ac:spMkLst>
            <pc:docMk/>
            <pc:sldMk cId="1379537881" sldId="295"/>
            <ac:spMk id="2" creationId="{00000000-0000-0000-0000-000000000000}"/>
          </ac:spMkLst>
        </pc:spChg>
      </pc:sldChg>
    </pc:docChg>
  </pc:docChgLst>
  <pc:docChgLst>
    <pc:chgData name="Christina Gkouvali" userId="S::gkouvali@unhcr.org::9bc2ff43-df8b-4f5a-8570-46422f1a4db5" providerId="AD" clId="Web-{71C40190-0F5B-4107-C428-3F5B1812030E}"/>
    <pc:docChg chg="modSld sldOrd">
      <pc:chgData name="Christina Gkouvali" userId="S::gkouvali@unhcr.org::9bc2ff43-df8b-4f5a-8570-46422f1a4db5" providerId="AD" clId="Web-{71C40190-0F5B-4107-C428-3F5B1812030E}" dt="2020-09-11T15:47:02.096" v="3"/>
      <pc:docMkLst>
        <pc:docMk/>
      </pc:docMkLst>
      <pc:sldChg chg="modSp">
        <pc:chgData name="Christina Gkouvali" userId="S::gkouvali@unhcr.org::9bc2ff43-df8b-4f5a-8570-46422f1a4db5" providerId="AD" clId="Web-{71C40190-0F5B-4107-C428-3F5B1812030E}" dt="2020-09-11T15:46:01.672" v="1"/>
        <pc:sldMkLst>
          <pc:docMk/>
          <pc:sldMk cId="683330633" sldId="257"/>
        </pc:sldMkLst>
        <pc:spChg chg="mod">
          <ac:chgData name="Christina Gkouvali" userId="S::gkouvali@unhcr.org::9bc2ff43-df8b-4f5a-8570-46422f1a4db5" providerId="AD" clId="Web-{71C40190-0F5B-4107-C428-3F5B1812030E}" dt="2020-09-11T15:46:01.672" v="1"/>
          <ac:spMkLst>
            <pc:docMk/>
            <pc:sldMk cId="683330633" sldId="257"/>
            <ac:spMk id="2" creationId="{00000000-0000-0000-0000-000000000000}"/>
          </ac:spMkLst>
        </pc:spChg>
      </pc:sldChg>
      <pc:sldChg chg="ord">
        <pc:chgData name="Christina Gkouvali" userId="S::gkouvali@unhcr.org::9bc2ff43-df8b-4f5a-8570-46422f1a4db5" providerId="AD" clId="Web-{71C40190-0F5B-4107-C428-3F5B1812030E}" dt="2020-09-11T15:46:56.611" v="2"/>
        <pc:sldMkLst>
          <pc:docMk/>
          <pc:sldMk cId="2379577680" sldId="280"/>
        </pc:sldMkLst>
      </pc:sldChg>
      <pc:sldChg chg="addSp delSp modSp">
        <pc:chgData name="Christina Gkouvali" userId="S::gkouvali@unhcr.org::9bc2ff43-df8b-4f5a-8570-46422f1a4db5" providerId="AD" clId="Web-{71C40190-0F5B-4107-C428-3F5B1812030E}" dt="2020-09-11T15:47:02.096" v="3"/>
        <pc:sldMkLst>
          <pc:docMk/>
          <pc:sldMk cId="988935046" sldId="290"/>
        </pc:sldMkLst>
        <pc:spChg chg="del">
          <ac:chgData name="Christina Gkouvali" userId="S::gkouvali@unhcr.org::9bc2ff43-df8b-4f5a-8570-46422f1a4db5" providerId="AD" clId="Web-{71C40190-0F5B-4107-C428-3F5B1812030E}" dt="2020-09-11T15:47:02.096" v="3"/>
          <ac:spMkLst>
            <pc:docMk/>
            <pc:sldMk cId="988935046" sldId="290"/>
            <ac:spMk id="2" creationId="{00000000-0000-0000-0000-000000000000}"/>
          </ac:spMkLst>
        </pc:spChg>
        <pc:spChg chg="add mod">
          <ac:chgData name="Christina Gkouvali" userId="S::gkouvali@unhcr.org::9bc2ff43-df8b-4f5a-8570-46422f1a4db5" providerId="AD" clId="Web-{71C40190-0F5B-4107-C428-3F5B1812030E}" dt="2020-09-11T15:47:02.096" v="3"/>
          <ac:spMkLst>
            <pc:docMk/>
            <pc:sldMk cId="988935046" sldId="290"/>
            <ac:spMk id="6" creationId="{BB148AAE-81FF-4525-9923-2AA97DB3FA56}"/>
          </ac:spMkLst>
        </pc:spChg>
      </pc:sldChg>
    </pc:docChg>
  </pc:docChgLst>
  <pc:docChgLst>
    <pc:chgData name="Sadiq ZAFRULLAH" userId="S::sadiq.zafrullah_unitar.org#ext#@unhcr365.onmicrosoft.com::b8984e4a-887e-4c7b-8f05-8a4f88306d58" providerId="AD" clId="Web-{69FAA4AA-6C28-48FA-400C-9A3DFC158DB2}"/>
    <pc:docChg chg="modSld">
      <pc:chgData name="Sadiq ZAFRULLAH" userId="S::sadiq.zafrullah_unitar.org#ext#@unhcr365.onmicrosoft.com::b8984e4a-887e-4c7b-8f05-8a4f88306d58" providerId="AD" clId="Web-{69FAA4AA-6C28-48FA-400C-9A3DFC158DB2}" dt="2020-09-11T09:02:17.222" v="154" actId="20577"/>
      <pc:docMkLst>
        <pc:docMk/>
      </pc:docMkLst>
      <pc:sldChg chg="addSp delSp modSp delAnim">
        <pc:chgData name="Sadiq ZAFRULLAH" userId="S::sadiq.zafrullah_unitar.org#ext#@unhcr365.onmicrosoft.com::b8984e4a-887e-4c7b-8f05-8a4f88306d58" providerId="AD" clId="Web-{69FAA4AA-6C28-48FA-400C-9A3DFC158DB2}" dt="2020-09-11T08:53:04.841" v="19" actId="20577"/>
        <pc:sldMkLst>
          <pc:docMk/>
          <pc:sldMk cId="1869023177" sldId="258"/>
        </pc:sldMkLst>
        <pc:spChg chg="add mod">
          <ac:chgData name="Sadiq ZAFRULLAH" userId="S::sadiq.zafrullah_unitar.org#ext#@unhcr365.onmicrosoft.com::b8984e4a-887e-4c7b-8f05-8a4f88306d58" providerId="AD" clId="Web-{69FAA4AA-6C28-48FA-400C-9A3DFC158DB2}" dt="2020-09-11T08:53:04.841" v="19" actId="20577"/>
          <ac:spMkLst>
            <pc:docMk/>
            <pc:sldMk cId="1869023177" sldId="258"/>
            <ac:spMk id="6" creationId="{40A54861-EF0D-4A8F-8A14-681E32A1A147}"/>
          </ac:spMkLst>
        </pc:spChg>
        <pc:picChg chg="del">
          <ac:chgData name="Sadiq ZAFRULLAH" userId="S::sadiq.zafrullah_unitar.org#ext#@unhcr365.onmicrosoft.com::b8984e4a-887e-4c7b-8f05-8a4f88306d58" providerId="AD" clId="Web-{69FAA4AA-6C28-48FA-400C-9A3DFC158DB2}" dt="2020-09-11T08:51:09.403" v="0"/>
          <ac:picMkLst>
            <pc:docMk/>
            <pc:sldMk cId="1869023177" sldId="258"/>
            <ac:picMk id="4" creationId="{11AEFD23-1C81-4A36-B1FD-08160AE529D7}"/>
          </ac:picMkLst>
        </pc:picChg>
      </pc:sldChg>
      <pc:sldChg chg="addSp delSp modSp delAnim">
        <pc:chgData name="Sadiq ZAFRULLAH" userId="S::sadiq.zafrullah_unitar.org#ext#@unhcr365.onmicrosoft.com::b8984e4a-887e-4c7b-8f05-8a4f88306d58" providerId="AD" clId="Web-{69FAA4AA-6C28-48FA-400C-9A3DFC158DB2}" dt="2020-09-11T09:02:17.222" v="153" actId="20577"/>
        <pc:sldMkLst>
          <pc:docMk/>
          <pc:sldMk cId="2089980012" sldId="277"/>
        </pc:sldMkLst>
        <pc:spChg chg="add mod">
          <ac:chgData name="Sadiq ZAFRULLAH" userId="S::sadiq.zafrullah_unitar.org#ext#@unhcr365.onmicrosoft.com::b8984e4a-887e-4c7b-8f05-8a4f88306d58" providerId="AD" clId="Web-{69FAA4AA-6C28-48FA-400C-9A3DFC158DB2}" dt="2020-09-11T09:02:17.222" v="153" actId="20577"/>
          <ac:spMkLst>
            <pc:docMk/>
            <pc:sldMk cId="2089980012" sldId="277"/>
            <ac:spMk id="7" creationId="{CABF47C5-20B9-4F4A-9275-0CFD76751D22}"/>
          </ac:spMkLst>
        </pc:spChg>
        <pc:picChg chg="del">
          <ac:chgData name="Sadiq ZAFRULLAH" userId="S::sadiq.zafrullah_unitar.org#ext#@unhcr365.onmicrosoft.com::b8984e4a-887e-4c7b-8f05-8a4f88306d58" providerId="AD" clId="Web-{69FAA4AA-6C28-48FA-400C-9A3DFC158DB2}" dt="2020-09-11T09:01:12.096" v="122"/>
          <ac:picMkLst>
            <pc:docMk/>
            <pc:sldMk cId="2089980012" sldId="277"/>
            <ac:picMk id="5" creationId="{61B405CA-B804-47A3-8DA6-3C460A6ED031}"/>
          </ac:picMkLst>
        </pc:picChg>
      </pc:sldChg>
      <pc:sldChg chg="addSp delSp modSp delAnim">
        <pc:chgData name="Sadiq ZAFRULLAH" userId="S::sadiq.zafrullah_unitar.org#ext#@unhcr365.onmicrosoft.com::b8984e4a-887e-4c7b-8f05-8a4f88306d58" providerId="AD" clId="Web-{69FAA4AA-6C28-48FA-400C-9A3DFC158DB2}" dt="2020-09-11T08:54:22.279" v="33" actId="20577"/>
        <pc:sldMkLst>
          <pc:docMk/>
          <pc:sldMk cId="1845242572" sldId="278"/>
        </pc:sldMkLst>
        <pc:spChg chg="add mod">
          <ac:chgData name="Sadiq ZAFRULLAH" userId="S::sadiq.zafrullah_unitar.org#ext#@unhcr365.onmicrosoft.com::b8984e4a-887e-4c7b-8f05-8a4f88306d58" providerId="AD" clId="Web-{69FAA4AA-6C28-48FA-400C-9A3DFC158DB2}" dt="2020-09-11T08:54:22.279" v="33" actId="20577"/>
          <ac:spMkLst>
            <pc:docMk/>
            <pc:sldMk cId="1845242572" sldId="278"/>
            <ac:spMk id="6" creationId="{37A5DB4A-B21B-4062-8FAA-3F50A46C6940}"/>
          </ac:spMkLst>
        </pc:spChg>
        <pc:picChg chg="del">
          <ac:chgData name="Sadiq ZAFRULLAH" userId="S::sadiq.zafrullah_unitar.org#ext#@unhcr365.onmicrosoft.com::b8984e4a-887e-4c7b-8f05-8a4f88306d58" providerId="AD" clId="Web-{69FAA4AA-6C28-48FA-400C-9A3DFC158DB2}" dt="2020-09-11T08:53:36.685" v="21"/>
          <ac:picMkLst>
            <pc:docMk/>
            <pc:sldMk cId="1845242572" sldId="278"/>
            <ac:picMk id="8" creationId="{C8626111-21F1-414F-B529-FDE4F73FA97F}"/>
          </ac:picMkLst>
        </pc:picChg>
      </pc:sldChg>
      <pc:sldChg chg="addSp delSp modSp delAnim">
        <pc:chgData name="Sadiq ZAFRULLAH" userId="S::sadiq.zafrullah_unitar.org#ext#@unhcr365.onmicrosoft.com::b8984e4a-887e-4c7b-8f05-8a4f88306d58" providerId="AD" clId="Web-{69FAA4AA-6C28-48FA-400C-9A3DFC158DB2}" dt="2020-09-11T09:01:06.643" v="120" actId="20577"/>
        <pc:sldMkLst>
          <pc:docMk/>
          <pc:sldMk cId="2438454418" sldId="289"/>
        </pc:sldMkLst>
        <pc:spChg chg="add mod">
          <ac:chgData name="Sadiq ZAFRULLAH" userId="S::sadiq.zafrullah_unitar.org#ext#@unhcr365.onmicrosoft.com::b8984e4a-887e-4c7b-8f05-8a4f88306d58" providerId="AD" clId="Web-{69FAA4AA-6C28-48FA-400C-9A3DFC158DB2}" dt="2020-09-11T09:01:06.643" v="120" actId="20577"/>
          <ac:spMkLst>
            <pc:docMk/>
            <pc:sldMk cId="2438454418" sldId="289"/>
            <ac:spMk id="7" creationId="{8B285DAD-1D1D-4128-B70C-CC2DF331128A}"/>
          </ac:spMkLst>
        </pc:spChg>
        <pc:picChg chg="del">
          <ac:chgData name="Sadiq ZAFRULLAH" userId="S::sadiq.zafrullah_unitar.org#ext#@unhcr365.onmicrosoft.com::b8984e4a-887e-4c7b-8f05-8a4f88306d58" providerId="AD" clId="Web-{69FAA4AA-6C28-48FA-400C-9A3DFC158DB2}" dt="2020-09-11T09:00:31.955" v="35"/>
          <ac:picMkLst>
            <pc:docMk/>
            <pc:sldMk cId="2438454418" sldId="289"/>
            <ac:picMk id="4" creationId="{DB2C307F-971C-4E84-A985-7A721439BB8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67B27F-E188-4C13-B176-0ADF83FA596E}" type="doc">
      <dgm:prSet loTypeId="urn:microsoft.com/office/officeart/2005/8/layout/cycle7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CH"/>
        </a:p>
      </dgm:t>
    </dgm:pt>
    <dgm:pt modelId="{7FE069E3-8D87-4956-8231-A123CE1E69DB}">
      <dgm:prSet phldrT="[Text]"/>
      <dgm:spPr/>
      <dgm:t>
        <a:bodyPr/>
        <a:lstStyle/>
        <a:p>
          <a:r>
            <a:rPr lang="de-DE"/>
            <a:t>DATA</a:t>
          </a:r>
          <a:endParaRPr lang="en-CH"/>
        </a:p>
      </dgm:t>
    </dgm:pt>
    <dgm:pt modelId="{6B24AF6D-67F3-4D17-B815-B4AA8C741CED}" type="parTrans" cxnId="{48E904B7-6A74-44BC-8D94-EC288B1366B0}">
      <dgm:prSet/>
      <dgm:spPr/>
      <dgm:t>
        <a:bodyPr/>
        <a:lstStyle/>
        <a:p>
          <a:endParaRPr lang="en-CH"/>
        </a:p>
      </dgm:t>
    </dgm:pt>
    <dgm:pt modelId="{C53F9F48-FAD2-45A1-9ABC-5AB3419EAE51}" type="sibTrans" cxnId="{48E904B7-6A74-44BC-8D94-EC288B1366B0}">
      <dgm:prSet/>
      <dgm:spPr>
        <a:solidFill>
          <a:srgbClr val="0070C0"/>
        </a:solidFill>
      </dgm:spPr>
      <dgm:t>
        <a:bodyPr/>
        <a:lstStyle/>
        <a:p>
          <a:endParaRPr lang="en-CH"/>
        </a:p>
      </dgm:t>
    </dgm:pt>
    <dgm:pt modelId="{9891E2EB-ED47-4047-AD5D-6AE135D02A51}">
      <dgm:prSet phldrT="[Text]"/>
      <dgm:spPr/>
      <dgm:t>
        <a:bodyPr/>
        <a:lstStyle/>
        <a:p>
          <a:r>
            <a:rPr lang="de-DE"/>
            <a:t>Fundraising / Financing</a:t>
          </a:r>
          <a:endParaRPr lang="en-CH"/>
        </a:p>
      </dgm:t>
    </dgm:pt>
    <dgm:pt modelId="{5E7B6658-0BF4-48C5-9475-0101C5D6D3CE}" type="parTrans" cxnId="{58308F86-028A-436E-9A5F-4D68A1FD9BD5}">
      <dgm:prSet/>
      <dgm:spPr/>
      <dgm:t>
        <a:bodyPr/>
        <a:lstStyle/>
        <a:p>
          <a:endParaRPr lang="en-CH"/>
        </a:p>
      </dgm:t>
    </dgm:pt>
    <dgm:pt modelId="{5C3EDA6B-9F67-41B7-81EB-64C6D9777E84}" type="sibTrans" cxnId="{58308F86-028A-436E-9A5F-4D68A1FD9BD5}">
      <dgm:prSet/>
      <dgm:spPr/>
      <dgm:t>
        <a:bodyPr/>
        <a:lstStyle/>
        <a:p>
          <a:endParaRPr lang="en-CH"/>
        </a:p>
      </dgm:t>
    </dgm:pt>
    <dgm:pt modelId="{118C2A69-7991-4D1B-A80B-3528322E2DDA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de-DE"/>
            <a:t>Project Pipeline(s)</a:t>
          </a:r>
          <a:endParaRPr lang="en-CH"/>
        </a:p>
      </dgm:t>
    </dgm:pt>
    <dgm:pt modelId="{332E6CF6-9AC3-441F-B6DA-7B676019D29C}" type="parTrans" cxnId="{BD3FCC8B-13C7-46A2-BA1F-DF2E3C91696E}">
      <dgm:prSet/>
      <dgm:spPr/>
      <dgm:t>
        <a:bodyPr/>
        <a:lstStyle/>
        <a:p>
          <a:endParaRPr lang="en-CH"/>
        </a:p>
      </dgm:t>
    </dgm:pt>
    <dgm:pt modelId="{7E81852E-D9A8-4AF1-BE00-7CAF89C91975}" type="sibTrans" cxnId="{BD3FCC8B-13C7-46A2-BA1F-DF2E3C91696E}">
      <dgm:prSet/>
      <dgm:spPr>
        <a:solidFill>
          <a:srgbClr val="0070C0"/>
        </a:solidFill>
      </dgm:spPr>
      <dgm:t>
        <a:bodyPr/>
        <a:lstStyle/>
        <a:p>
          <a:endParaRPr lang="en-CH"/>
        </a:p>
      </dgm:t>
    </dgm:pt>
    <dgm:pt modelId="{0F21244A-8444-498E-B1EC-363C2F25575C}" type="pres">
      <dgm:prSet presAssocID="{9367B27F-E188-4C13-B176-0ADF83FA59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27B74F-7D9F-48D8-8C63-B2AE4E5AF444}" type="pres">
      <dgm:prSet presAssocID="{7FE069E3-8D87-4956-8231-A123CE1E69D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3499F-080B-494D-A496-8D8748712E1B}" type="pres">
      <dgm:prSet presAssocID="{C53F9F48-FAD2-45A1-9ABC-5AB3419EAE51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4516419-9A2A-4A08-85DD-D3932A7FEB9E}" type="pres">
      <dgm:prSet presAssocID="{C53F9F48-FAD2-45A1-9ABC-5AB3419EAE51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B047A49-C05D-4013-904C-D2D813907222}" type="pres">
      <dgm:prSet presAssocID="{9891E2EB-ED47-4047-AD5D-6AE135D02A5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A5615-9C55-4899-A349-011D02414463}" type="pres">
      <dgm:prSet presAssocID="{5C3EDA6B-9F67-41B7-81EB-64C6D9777E8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29B9625-9D29-488D-B848-AD01D25FD02A}" type="pres">
      <dgm:prSet presAssocID="{5C3EDA6B-9F67-41B7-81EB-64C6D9777E8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3D67631-4E82-4406-9190-F553B79CCDFF}" type="pres">
      <dgm:prSet presAssocID="{118C2A69-7991-4D1B-A80B-3528322E2DD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357DE-1E60-4130-AD23-FBBBD4995401}" type="pres">
      <dgm:prSet presAssocID="{7E81852E-D9A8-4AF1-BE00-7CAF89C9197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40863ED-0FA3-49DA-A6AF-E41BCE81DF0D}" type="pres">
      <dgm:prSet presAssocID="{7E81852E-D9A8-4AF1-BE00-7CAF89C91975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0310AA3-E366-4B60-BCC5-466B8338B71F}" type="presOf" srcId="{9367B27F-E188-4C13-B176-0ADF83FA596E}" destId="{0F21244A-8444-498E-B1EC-363C2F25575C}" srcOrd="0" destOrd="0" presId="urn:microsoft.com/office/officeart/2005/8/layout/cycle7"/>
    <dgm:cxn modelId="{48E904B7-6A74-44BC-8D94-EC288B1366B0}" srcId="{9367B27F-E188-4C13-B176-0ADF83FA596E}" destId="{7FE069E3-8D87-4956-8231-A123CE1E69DB}" srcOrd="0" destOrd="0" parTransId="{6B24AF6D-67F3-4D17-B815-B4AA8C741CED}" sibTransId="{C53F9F48-FAD2-45A1-9ABC-5AB3419EAE51}"/>
    <dgm:cxn modelId="{0D902051-BF20-485B-AE73-A3845AABC855}" type="presOf" srcId="{5C3EDA6B-9F67-41B7-81EB-64C6D9777E84}" destId="{629B9625-9D29-488D-B848-AD01D25FD02A}" srcOrd="1" destOrd="0" presId="urn:microsoft.com/office/officeart/2005/8/layout/cycle7"/>
    <dgm:cxn modelId="{BD3FCC8B-13C7-46A2-BA1F-DF2E3C91696E}" srcId="{9367B27F-E188-4C13-B176-0ADF83FA596E}" destId="{118C2A69-7991-4D1B-A80B-3528322E2DDA}" srcOrd="2" destOrd="0" parTransId="{332E6CF6-9AC3-441F-B6DA-7B676019D29C}" sibTransId="{7E81852E-D9A8-4AF1-BE00-7CAF89C91975}"/>
    <dgm:cxn modelId="{8FC67D94-0E87-4B80-8321-B2DA332BC960}" type="presOf" srcId="{7E81852E-D9A8-4AF1-BE00-7CAF89C91975}" destId="{140863ED-0FA3-49DA-A6AF-E41BCE81DF0D}" srcOrd="1" destOrd="0" presId="urn:microsoft.com/office/officeart/2005/8/layout/cycle7"/>
    <dgm:cxn modelId="{58308F86-028A-436E-9A5F-4D68A1FD9BD5}" srcId="{9367B27F-E188-4C13-B176-0ADF83FA596E}" destId="{9891E2EB-ED47-4047-AD5D-6AE135D02A51}" srcOrd="1" destOrd="0" parTransId="{5E7B6658-0BF4-48C5-9475-0101C5D6D3CE}" sibTransId="{5C3EDA6B-9F67-41B7-81EB-64C6D9777E84}"/>
    <dgm:cxn modelId="{CD06A01B-F663-4E6F-A9C9-7AF1330DFB45}" type="presOf" srcId="{C53F9F48-FAD2-45A1-9ABC-5AB3419EAE51}" destId="{14516419-9A2A-4A08-85DD-D3932A7FEB9E}" srcOrd="1" destOrd="0" presId="urn:microsoft.com/office/officeart/2005/8/layout/cycle7"/>
    <dgm:cxn modelId="{13CBBFB6-EA88-4C85-AD09-2CA40E380D9C}" type="presOf" srcId="{9891E2EB-ED47-4047-AD5D-6AE135D02A51}" destId="{6B047A49-C05D-4013-904C-D2D813907222}" srcOrd="0" destOrd="0" presId="urn:microsoft.com/office/officeart/2005/8/layout/cycle7"/>
    <dgm:cxn modelId="{66A8473A-53D0-4329-A721-26841000D775}" type="presOf" srcId="{118C2A69-7991-4D1B-A80B-3528322E2DDA}" destId="{53D67631-4E82-4406-9190-F553B79CCDFF}" srcOrd="0" destOrd="0" presId="urn:microsoft.com/office/officeart/2005/8/layout/cycle7"/>
    <dgm:cxn modelId="{00F0ADC6-6690-4232-A670-0354A29CFFCD}" type="presOf" srcId="{C53F9F48-FAD2-45A1-9ABC-5AB3419EAE51}" destId="{3213499F-080B-494D-A496-8D8748712E1B}" srcOrd="0" destOrd="0" presId="urn:microsoft.com/office/officeart/2005/8/layout/cycle7"/>
    <dgm:cxn modelId="{58470120-6024-49F5-BD96-AD7556852326}" type="presOf" srcId="{7E81852E-D9A8-4AF1-BE00-7CAF89C91975}" destId="{57F357DE-1E60-4130-AD23-FBBBD4995401}" srcOrd="0" destOrd="0" presId="urn:microsoft.com/office/officeart/2005/8/layout/cycle7"/>
    <dgm:cxn modelId="{1A507DDF-FDA9-422C-9E0D-74DB59C5F9D4}" type="presOf" srcId="{5C3EDA6B-9F67-41B7-81EB-64C6D9777E84}" destId="{CA0A5615-9C55-4899-A349-011D02414463}" srcOrd="0" destOrd="0" presId="urn:microsoft.com/office/officeart/2005/8/layout/cycle7"/>
    <dgm:cxn modelId="{DDB4CCA5-5E8C-49A2-8358-6DA66A0AC06C}" type="presOf" srcId="{7FE069E3-8D87-4956-8231-A123CE1E69DB}" destId="{F327B74F-7D9F-48D8-8C63-B2AE4E5AF444}" srcOrd="0" destOrd="0" presId="urn:microsoft.com/office/officeart/2005/8/layout/cycle7"/>
    <dgm:cxn modelId="{9BEEE0C5-B7A9-4481-90ED-9C7EE73D5B30}" type="presParOf" srcId="{0F21244A-8444-498E-B1EC-363C2F25575C}" destId="{F327B74F-7D9F-48D8-8C63-B2AE4E5AF444}" srcOrd="0" destOrd="0" presId="urn:microsoft.com/office/officeart/2005/8/layout/cycle7"/>
    <dgm:cxn modelId="{5D481FFE-41C6-4602-9918-165C82D97B14}" type="presParOf" srcId="{0F21244A-8444-498E-B1EC-363C2F25575C}" destId="{3213499F-080B-494D-A496-8D8748712E1B}" srcOrd="1" destOrd="0" presId="urn:microsoft.com/office/officeart/2005/8/layout/cycle7"/>
    <dgm:cxn modelId="{85FC0673-34D3-4559-8F9E-5AF271E1F5E5}" type="presParOf" srcId="{3213499F-080B-494D-A496-8D8748712E1B}" destId="{14516419-9A2A-4A08-85DD-D3932A7FEB9E}" srcOrd="0" destOrd="0" presId="urn:microsoft.com/office/officeart/2005/8/layout/cycle7"/>
    <dgm:cxn modelId="{681A0466-7F39-4EF6-8B25-2B8FE61E26CE}" type="presParOf" srcId="{0F21244A-8444-498E-B1EC-363C2F25575C}" destId="{6B047A49-C05D-4013-904C-D2D813907222}" srcOrd="2" destOrd="0" presId="urn:microsoft.com/office/officeart/2005/8/layout/cycle7"/>
    <dgm:cxn modelId="{1FD3CA15-863F-443A-8892-40322FA22065}" type="presParOf" srcId="{0F21244A-8444-498E-B1EC-363C2F25575C}" destId="{CA0A5615-9C55-4899-A349-011D02414463}" srcOrd="3" destOrd="0" presId="urn:microsoft.com/office/officeart/2005/8/layout/cycle7"/>
    <dgm:cxn modelId="{A9667FA2-B66F-4FAE-B672-2B5BCFFB9ECF}" type="presParOf" srcId="{CA0A5615-9C55-4899-A349-011D02414463}" destId="{629B9625-9D29-488D-B848-AD01D25FD02A}" srcOrd="0" destOrd="0" presId="urn:microsoft.com/office/officeart/2005/8/layout/cycle7"/>
    <dgm:cxn modelId="{80579B64-0F92-4963-B4CF-AD6529AF410D}" type="presParOf" srcId="{0F21244A-8444-498E-B1EC-363C2F25575C}" destId="{53D67631-4E82-4406-9190-F553B79CCDFF}" srcOrd="4" destOrd="0" presId="urn:microsoft.com/office/officeart/2005/8/layout/cycle7"/>
    <dgm:cxn modelId="{60E11AB1-0D4B-405C-B99B-FD95BEB52DF1}" type="presParOf" srcId="{0F21244A-8444-498E-B1EC-363C2F25575C}" destId="{57F357DE-1E60-4130-AD23-FBBBD4995401}" srcOrd="5" destOrd="0" presId="urn:microsoft.com/office/officeart/2005/8/layout/cycle7"/>
    <dgm:cxn modelId="{3D62F979-176E-4F0F-B479-57EADA8B3FDC}" type="presParOf" srcId="{57F357DE-1E60-4130-AD23-FBBBD4995401}" destId="{140863ED-0FA3-49DA-A6AF-E41BCE81DF0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7B74F-7D9F-48D8-8C63-B2AE4E5AF444}">
      <dsp:nvSpPr>
        <dsp:cNvPr id="0" name=""/>
        <dsp:cNvSpPr/>
      </dsp:nvSpPr>
      <dsp:spPr>
        <a:xfrm>
          <a:off x="1377578" y="782"/>
          <a:ext cx="1406023" cy="703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/>
            <a:t>DATA</a:t>
          </a:r>
          <a:endParaRPr lang="en-CH" sz="1800" kern="1200"/>
        </a:p>
      </dsp:txBody>
      <dsp:txXfrm>
        <a:off x="1398168" y="21372"/>
        <a:ext cx="1364843" cy="661831"/>
      </dsp:txXfrm>
    </dsp:sp>
    <dsp:sp modelId="{3213499F-080B-494D-A496-8D8748712E1B}">
      <dsp:nvSpPr>
        <dsp:cNvPr id="0" name=""/>
        <dsp:cNvSpPr/>
      </dsp:nvSpPr>
      <dsp:spPr>
        <a:xfrm rot="3600000">
          <a:off x="2294737" y="1234607"/>
          <a:ext cx="732580" cy="246054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H" sz="1100" kern="1200"/>
        </a:p>
      </dsp:txBody>
      <dsp:txXfrm>
        <a:off x="2368553" y="1283818"/>
        <a:ext cx="584948" cy="147632"/>
      </dsp:txXfrm>
    </dsp:sp>
    <dsp:sp modelId="{6B047A49-C05D-4013-904C-D2D813907222}">
      <dsp:nvSpPr>
        <dsp:cNvPr id="0" name=""/>
        <dsp:cNvSpPr/>
      </dsp:nvSpPr>
      <dsp:spPr>
        <a:xfrm>
          <a:off x="2538452" y="2011476"/>
          <a:ext cx="1406023" cy="703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/>
            <a:t>Fundraising / Financing</a:t>
          </a:r>
          <a:endParaRPr lang="en-CH" sz="1800" kern="1200"/>
        </a:p>
      </dsp:txBody>
      <dsp:txXfrm>
        <a:off x="2559042" y="2032066"/>
        <a:ext cx="1364843" cy="661831"/>
      </dsp:txXfrm>
    </dsp:sp>
    <dsp:sp modelId="{CA0A5615-9C55-4899-A349-011D02414463}">
      <dsp:nvSpPr>
        <dsp:cNvPr id="0" name=""/>
        <dsp:cNvSpPr/>
      </dsp:nvSpPr>
      <dsp:spPr>
        <a:xfrm rot="10800000">
          <a:off x="1714299" y="2239954"/>
          <a:ext cx="732580" cy="24605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H" sz="1100" kern="1200"/>
        </a:p>
      </dsp:txBody>
      <dsp:txXfrm rot="10800000">
        <a:off x="1788115" y="2289165"/>
        <a:ext cx="584948" cy="147632"/>
      </dsp:txXfrm>
    </dsp:sp>
    <dsp:sp modelId="{53D67631-4E82-4406-9190-F553B79CCDFF}">
      <dsp:nvSpPr>
        <dsp:cNvPr id="0" name=""/>
        <dsp:cNvSpPr/>
      </dsp:nvSpPr>
      <dsp:spPr>
        <a:xfrm>
          <a:off x="216703" y="2011476"/>
          <a:ext cx="1406023" cy="70301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/>
            <a:t>Project Pipeline(s)</a:t>
          </a:r>
          <a:endParaRPr lang="en-CH" sz="1800" kern="1200"/>
        </a:p>
      </dsp:txBody>
      <dsp:txXfrm>
        <a:off x="237293" y="2032066"/>
        <a:ext cx="1364843" cy="661831"/>
      </dsp:txXfrm>
    </dsp:sp>
    <dsp:sp modelId="{57F357DE-1E60-4130-AD23-FBBBD4995401}">
      <dsp:nvSpPr>
        <dsp:cNvPr id="0" name=""/>
        <dsp:cNvSpPr/>
      </dsp:nvSpPr>
      <dsp:spPr>
        <a:xfrm rot="18000000">
          <a:off x="1133862" y="1234607"/>
          <a:ext cx="732580" cy="246054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H" sz="1100" kern="1200"/>
        </a:p>
      </dsp:txBody>
      <dsp:txXfrm>
        <a:off x="1207678" y="1283818"/>
        <a:ext cx="584948" cy="147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1E4E3-949A-4608-AFE9-660611B8612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63CF5-5B78-4EE0-9416-A840B851C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99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600" dirty="0"/>
              <a:t>7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71517-E6F1-4644-AD1A-B2AED8C7EB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13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9033" y="270039"/>
            <a:ext cx="8746707" cy="2277042"/>
          </a:xfrm>
        </p:spPr>
        <p:txBody>
          <a:bodyPr tIns="0" bIns="0" anchor="b" anchorCtr="0">
            <a:noAutofit/>
          </a:bodyPr>
          <a:lstStyle>
            <a:lvl1pPr algn="ctr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9033" y="2659180"/>
            <a:ext cx="8746707" cy="144589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luestrip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0087"/>
            <a:ext cx="9144000" cy="63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598458" y="0"/>
            <a:ext cx="4545541" cy="451103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9035" y="204348"/>
            <a:ext cx="4029662" cy="9683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0923" y="1799063"/>
            <a:ext cx="3837773" cy="25293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text or select icon to add media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09034" y="4854839"/>
            <a:ext cx="652270" cy="155916"/>
          </a:xfrm>
        </p:spPr>
        <p:txBody>
          <a:bodyPr/>
          <a:lstStyle/>
          <a:p>
            <a:fld id="{68C2560D-EC28-3B41-86E8-18F1CE0113B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034" y="4594235"/>
            <a:ext cx="4221550" cy="227697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04" y="4854839"/>
            <a:ext cx="455188" cy="155916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09034" y="1227137"/>
            <a:ext cx="4029663" cy="519887"/>
          </a:xfrm>
        </p:spPr>
        <p:txBody>
          <a:bodyPr anchor="ctr">
            <a:noAutofit/>
          </a:bodyPr>
          <a:lstStyle>
            <a:lvl1pPr marL="0" indent="0">
              <a:buNone/>
              <a:defRPr sz="2400" b="0" baseline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Dark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7299"/>
            <a:ext cx="9143999" cy="4503738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r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icon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9034" y="204348"/>
            <a:ext cx="4970249" cy="9683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5711" y="1813932"/>
            <a:ext cx="3688470" cy="2514476"/>
          </a:xfrm>
        </p:spPr>
        <p:txBody>
          <a:bodyPr/>
          <a:lstStyle>
            <a:lvl1pPr>
              <a:buClr>
                <a:schemeClr val="accent3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accent3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text or select icon to add media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09034" y="4854839"/>
            <a:ext cx="652270" cy="155916"/>
          </a:xfrm>
        </p:spPr>
        <p:txBody>
          <a:bodyPr/>
          <a:lstStyle/>
          <a:p>
            <a:fld id="{68C2560D-EC28-3B41-86E8-18F1CE0113B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034" y="4594235"/>
            <a:ext cx="4221550" cy="227697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04" y="4854839"/>
            <a:ext cx="455188" cy="155916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09550" y="1233488"/>
            <a:ext cx="4970463" cy="512762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rgbClr val="FAEB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FAEB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FAEB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rgbClr val="FAEB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rgbClr val="FAEB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here to edit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388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Light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7299"/>
            <a:ext cx="9143999" cy="4503738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r">
              <a:buFontTx/>
              <a:buNone/>
              <a:defRPr sz="2000" baseline="0"/>
            </a:lvl1pPr>
          </a:lstStyle>
          <a:p>
            <a:r>
              <a:rPr lang="en-US"/>
              <a:t>Drag picture to icon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4379485" cy="45110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9034" y="204348"/>
            <a:ext cx="4970249" cy="9683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5710" y="1813932"/>
            <a:ext cx="3730273" cy="2514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text or select icon to add media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09034" y="4854839"/>
            <a:ext cx="652270" cy="155916"/>
          </a:xfrm>
        </p:spPr>
        <p:txBody>
          <a:bodyPr/>
          <a:lstStyle/>
          <a:p>
            <a:fld id="{68C2560D-EC28-3B41-86E8-18F1CE0113B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034" y="4594235"/>
            <a:ext cx="4221550" cy="227697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04" y="4854839"/>
            <a:ext cx="455188" cy="155916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09550" y="1204913"/>
            <a:ext cx="4970463" cy="549275"/>
          </a:xfrm>
        </p:spPr>
        <p:txBody>
          <a:bodyPr anchor="ctr"/>
          <a:lstStyle>
            <a:lvl1pPr marL="0" indent="0">
              <a:buNone/>
              <a:defRPr baseline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Click here to edit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572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| Image and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9035" y="204787"/>
            <a:ext cx="3033204" cy="1061906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9309" y="204788"/>
            <a:ext cx="4885180" cy="4166913"/>
          </a:xfrm>
        </p:spPr>
        <p:txBody>
          <a:bodyPr anchor="ctr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text or select icon to add media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35" y="1299600"/>
            <a:ext cx="3033203" cy="3072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09034" y="4854839"/>
            <a:ext cx="652270" cy="155916"/>
          </a:xfrm>
        </p:spPr>
        <p:txBody>
          <a:bodyPr/>
          <a:lstStyle/>
          <a:p>
            <a:fld id="{68C2560D-EC28-3B41-86E8-18F1CE0113B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034" y="4594235"/>
            <a:ext cx="4221550" cy="22769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04" y="4854839"/>
            <a:ext cx="455188" cy="155916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Image and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451037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/>
              <a:t>Click to edit text or select icon to add media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087195"/>
            <a:ext cx="9144000" cy="1423176"/>
          </a:xfrm>
          <a:gradFill flip="none" rotWithShape="1">
            <a:gsLst>
              <a:gs pos="21000">
                <a:schemeClr val="accent2">
                  <a:alpha val="75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0"/>
            <a:tileRect/>
          </a:gradFill>
        </p:spPr>
        <p:txBody>
          <a:bodyPr lIns="180000" tIns="0" rIns="180000" bIns="180000" anchor="b" anchorCtr="0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09034" y="4854839"/>
            <a:ext cx="652270" cy="155916"/>
          </a:xfrm>
        </p:spPr>
        <p:txBody>
          <a:bodyPr/>
          <a:lstStyle/>
          <a:p>
            <a:fld id="{68C2560D-EC28-3B41-86E8-18F1CE0113B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034" y="4594235"/>
            <a:ext cx="4221550" cy="22769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04" y="4854839"/>
            <a:ext cx="455188" cy="155916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9034" y="204348"/>
            <a:ext cx="8713090" cy="968351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09034" y="4854839"/>
            <a:ext cx="652270" cy="155916"/>
          </a:xfrm>
        </p:spPr>
        <p:txBody>
          <a:bodyPr/>
          <a:lstStyle/>
          <a:p>
            <a:fld id="{68C2560D-EC28-3B41-86E8-18F1CE0113B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034" y="4594235"/>
            <a:ext cx="4221550" cy="22769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04" y="4854839"/>
            <a:ext cx="455188" cy="155916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09034" y="4854839"/>
            <a:ext cx="652270" cy="155916"/>
          </a:xfrm>
        </p:spPr>
        <p:txBody>
          <a:bodyPr/>
          <a:lstStyle/>
          <a:p>
            <a:fld id="{68C2560D-EC28-3B41-86E8-18F1CE0113B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034" y="4594235"/>
            <a:ext cx="4221550" cy="2276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04" y="4854839"/>
            <a:ext cx="455188" cy="155916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9034" y="204348"/>
            <a:ext cx="8754312" cy="968351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09034" y="1299104"/>
            <a:ext cx="8754312" cy="3021510"/>
          </a:xfrm>
        </p:spPr>
        <p:txBody>
          <a:bodyPr vert="eaVert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884870" y="205979"/>
            <a:ext cx="2057400" cy="4173021"/>
          </a:xfrm>
        </p:spPr>
        <p:txBody>
          <a:bodyPr vert="eaVert"/>
          <a:lstStyle/>
          <a:p>
            <a:r>
              <a:rPr lang="en-US"/>
              <a:t>Click to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09034" y="205979"/>
            <a:ext cx="6523436" cy="4173021"/>
          </a:xfrm>
        </p:spPr>
        <p:txBody>
          <a:bodyPr vert="eaVert"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9034" y="270039"/>
            <a:ext cx="8733260" cy="2277042"/>
          </a:xfrm>
        </p:spPr>
        <p:txBody>
          <a:bodyPr tIns="0" bIns="0" anchor="b" anchorCtr="0">
            <a:noAutofit/>
          </a:bodyPr>
          <a:lstStyle>
            <a:lvl1pPr algn="ctr">
              <a:defRPr sz="44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9034" y="2659180"/>
            <a:ext cx="8733260" cy="144589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luestri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0087"/>
            <a:ext cx="9144000" cy="63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4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9034" y="204348"/>
            <a:ext cx="8713090" cy="968351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9034" y="1299104"/>
            <a:ext cx="8713090" cy="30215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 or select icon to add media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09034" y="4854839"/>
            <a:ext cx="652270" cy="155916"/>
          </a:xfrm>
        </p:spPr>
        <p:txBody>
          <a:bodyPr/>
          <a:lstStyle/>
          <a:p>
            <a:fld id="{68C2560D-EC28-3B41-86E8-18F1CE0113B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034" y="4594235"/>
            <a:ext cx="4221550" cy="22769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04" y="4854839"/>
            <a:ext cx="455188" cy="155916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9034" y="204348"/>
            <a:ext cx="8713090" cy="968351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9034" y="1791629"/>
            <a:ext cx="8713090" cy="2528984"/>
          </a:xfrm>
        </p:spPr>
        <p:txBody>
          <a:bodyPr/>
          <a:lstStyle/>
          <a:p>
            <a:pPr lvl="0"/>
            <a:r>
              <a:rPr lang="en-US"/>
              <a:t>Click to edit text or select icon to add media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09034" y="4854839"/>
            <a:ext cx="652270" cy="155916"/>
          </a:xfrm>
        </p:spPr>
        <p:txBody>
          <a:bodyPr/>
          <a:lstStyle/>
          <a:p>
            <a:fld id="{68C2560D-EC28-3B41-86E8-18F1CE0113B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034" y="4594235"/>
            <a:ext cx="4221550" cy="22769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04" y="4854839"/>
            <a:ext cx="455188" cy="155916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09034" y="1205606"/>
            <a:ext cx="8713090" cy="553116"/>
          </a:xfrm>
        </p:spPr>
        <p:txBody>
          <a:bodyPr tIns="0" b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rgbClr val="0072B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786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|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82" y="204348"/>
            <a:ext cx="8767483" cy="968351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4982" y="1299104"/>
            <a:ext cx="8767483" cy="302151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text or select icon to add media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3887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510087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Drag background image here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8259" y="488987"/>
            <a:ext cx="8780929" cy="2058093"/>
          </a:xfrm>
        </p:spPr>
        <p:txBody>
          <a:bodyPr tIns="0" bIns="0" anchor="b" anchorCtr="0">
            <a:noAutofit/>
          </a:bodyPr>
          <a:lstStyle>
            <a:lvl1pPr algn="ctr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259" y="2659180"/>
            <a:ext cx="8780929" cy="144589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9429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4303" y="2130362"/>
            <a:ext cx="7905381" cy="102155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4303" y="924940"/>
            <a:ext cx="7905381" cy="1125140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09034" y="4854839"/>
            <a:ext cx="652270" cy="155916"/>
          </a:xfrm>
        </p:spPr>
        <p:txBody>
          <a:bodyPr/>
          <a:lstStyle/>
          <a:p>
            <a:fld id="{68C2560D-EC28-3B41-86E8-18F1CE0113B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034" y="4594235"/>
            <a:ext cx="4221550" cy="22769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04" y="4854839"/>
            <a:ext cx="455188" cy="155916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9034" y="204348"/>
            <a:ext cx="8754312" cy="968351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22257" y="1205606"/>
            <a:ext cx="4063388" cy="31811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text or select icon to add media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58289" y="1205606"/>
            <a:ext cx="4093188" cy="31811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text or select icon to add media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09034" y="4854839"/>
            <a:ext cx="652270" cy="155916"/>
          </a:xfrm>
        </p:spPr>
        <p:txBody>
          <a:bodyPr/>
          <a:lstStyle/>
          <a:p>
            <a:fld id="{68C2560D-EC28-3B41-86E8-18F1CE0113B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034" y="4594235"/>
            <a:ext cx="4221550" cy="227697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04" y="4854839"/>
            <a:ext cx="455188" cy="155916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Two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9034" y="204348"/>
            <a:ext cx="8754312" cy="968351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22257" y="1791629"/>
            <a:ext cx="4063388" cy="25951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text or select icon to add media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58289" y="1791629"/>
            <a:ext cx="4093188" cy="25951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text or select icon to add media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09034" y="4854839"/>
            <a:ext cx="652270" cy="155916"/>
          </a:xfrm>
        </p:spPr>
        <p:txBody>
          <a:bodyPr/>
          <a:lstStyle/>
          <a:p>
            <a:fld id="{68C2560D-EC28-3B41-86E8-18F1CE0113B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034" y="4594235"/>
            <a:ext cx="4221550" cy="227697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04" y="4854839"/>
            <a:ext cx="455188" cy="155916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22256" y="1205606"/>
            <a:ext cx="4063389" cy="553116"/>
          </a:xfrm>
        </p:spPr>
        <p:txBody>
          <a:bodyPr tIns="0" b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rgbClr val="0072B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657725" y="1204913"/>
            <a:ext cx="4094163" cy="554037"/>
          </a:xfrm>
        </p:spPr>
        <p:txBody>
          <a:bodyPr anchor="ctr"/>
          <a:lstStyle>
            <a:lvl1pPr marL="0" indent="0">
              <a:buNone/>
              <a:defRPr b="0" baseline="0">
                <a:solidFill>
                  <a:srgbClr val="0072BC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32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034" y="204348"/>
            <a:ext cx="8753431" cy="96835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034" y="1299104"/>
            <a:ext cx="8753431" cy="3021510"/>
          </a:xfrm>
          <a:prstGeom prst="rect">
            <a:avLst/>
          </a:prstGeom>
        </p:spPr>
        <p:txBody>
          <a:bodyPr vert="horz" lIns="91440" tIns="45720" rIns="91440" bIns="0" rtlCol="0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9034" y="4854839"/>
            <a:ext cx="652270" cy="15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034" y="4594235"/>
            <a:ext cx="4221550" cy="2276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04" y="4854839"/>
            <a:ext cx="455188" cy="155916"/>
          </a:xfrm>
          <a:prstGeom prst="rect">
            <a:avLst/>
          </a:prstGeom>
        </p:spPr>
        <p:txBody>
          <a:bodyPr vert="horz" lIns="0" tIns="0" rIns="91440" bIns="0" rtlCol="0" anchor="t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0" r:id="rId2"/>
    <p:sldLayoutId id="2147493457" r:id="rId3"/>
    <p:sldLayoutId id="2147493472" r:id="rId4"/>
    <p:sldLayoutId id="2147493471" r:id="rId5"/>
    <p:sldLayoutId id="2147493467" r:id="rId6"/>
    <p:sldLayoutId id="2147493458" r:id="rId7"/>
    <p:sldLayoutId id="2147493459" r:id="rId8"/>
    <p:sldLayoutId id="2147493473" r:id="rId9"/>
    <p:sldLayoutId id="2147493460" r:id="rId10"/>
    <p:sldLayoutId id="2147493468" r:id="rId11"/>
    <p:sldLayoutId id="2147493469" r:id="rId12"/>
    <p:sldLayoutId id="2147493463" r:id="rId13"/>
    <p:sldLayoutId id="2147493464" r:id="rId14"/>
    <p:sldLayoutId id="2147493461" r:id="rId15"/>
    <p:sldLayoutId id="2147493462" r:id="rId16"/>
    <p:sldLayoutId id="2147493465" r:id="rId17"/>
    <p:sldLayoutId id="2147493466" r:id="rId18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bourbon@unhcr.org" TargetMode="External"/><Relationship Id="rId13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28.png"/><Relationship Id="rId5" Type="http://schemas.openxmlformats.org/officeDocument/2006/relationships/image" Target="../media/image60.sv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hyperlink" Target="mailto:thomas.fohgrub@unitar.org" TargetMode="External"/><Relationship Id="rId1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6.svg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4.svg"/><Relationship Id="rId5" Type="http://schemas.openxmlformats.org/officeDocument/2006/relationships/diagramData" Target="../diagrams/data1.xml"/><Relationship Id="rId15" Type="http://schemas.openxmlformats.org/officeDocument/2006/relationships/image" Target="../media/image18.sv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microsoft.com/office/2007/relationships/diagramDrawing" Target="../diagrams/drawing1.xml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15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16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17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Energy in Times of Crisis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Member State Briefing on the Clean Energy Challenge</a:t>
            </a:r>
          </a:p>
          <a:p>
            <a:r>
              <a:rPr lang="en-GB"/>
              <a:t>15 September 2020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35C2FC9E-14A0-412E-A346-54164B493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33" y="4665938"/>
            <a:ext cx="659748" cy="31962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CCCADE0-A608-49C1-BBF2-CC304138B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8988" y="4525474"/>
            <a:ext cx="1409700" cy="54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B761BF-6469-4D7A-A47C-77E6FF0B1A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80" y="0"/>
            <a:ext cx="701040" cy="701040"/>
          </a:xfrm>
          <a:prstGeom prst="rect">
            <a:avLst/>
          </a:prstGeom>
        </p:spPr>
      </p:pic>
      <p:pic>
        <p:nvPicPr>
          <p:cNvPr id="1026" name="Picture 2" descr="Norwegian Ministry of Foreign Affairs - ACTED">
            <a:extLst>
              <a:ext uri="{FF2B5EF4-FFF2-40B4-BE49-F238E27FC236}">
                <a16:creationId xmlns:a16="http://schemas.microsoft.com/office/drawing/2014/main" id="{A760C048-24B1-4818-88A6-D1ADE4565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091" y="4491232"/>
            <a:ext cx="1305736" cy="70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7EB02C28-E80D-4374-A8D3-6DE81B92D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33" y="4665938"/>
            <a:ext cx="659748" cy="31962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A8AB007-F1E7-4311-A46B-2A96E81ED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8988" y="4525474"/>
            <a:ext cx="1409700" cy="544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DE9C01-1EE9-4EC6-8544-75755A703C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7" y="0"/>
            <a:ext cx="701040" cy="701040"/>
          </a:xfrm>
          <a:prstGeom prst="rect">
            <a:avLst/>
          </a:prstGeom>
        </p:spPr>
      </p:pic>
      <p:pic>
        <p:nvPicPr>
          <p:cNvPr id="8" name="Picture 2" descr="Norwegian Ministry of Foreign Affairs - ACTED">
            <a:extLst>
              <a:ext uri="{FF2B5EF4-FFF2-40B4-BE49-F238E27FC236}">
                <a16:creationId xmlns:a16="http://schemas.microsoft.com/office/drawing/2014/main" id="{42DC92FB-9539-4292-997F-FDF17D8D3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966" y="4450579"/>
            <a:ext cx="1355739" cy="73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19309" y="1294906"/>
            <a:ext cx="7905381" cy="102155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COVID-19 and Sustainable Energy in Displacement</a:t>
            </a:r>
            <a:endParaRPr lang="en-GB" sz="32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1253E85-1858-4953-92EB-7CF5B5E6FCB8}"/>
              </a:ext>
            </a:extLst>
          </p:cNvPr>
          <p:cNvSpPr txBox="1">
            <a:spLocks/>
          </p:cNvSpPr>
          <p:nvPr/>
        </p:nvSpPr>
        <p:spPr>
          <a:xfrm>
            <a:off x="205369" y="2247601"/>
            <a:ext cx="8733260" cy="144589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Jaime de Bourbon de Parme</a:t>
            </a:r>
          </a:p>
          <a:p>
            <a:pPr algn="ctr"/>
            <a:r>
              <a:rPr lang="en-GB" dirty="0"/>
              <a:t>UNHCR Senior Advisor for Private Sector Partnerships</a:t>
            </a:r>
          </a:p>
        </p:txBody>
      </p:sp>
    </p:spTree>
    <p:extLst>
      <p:ext uri="{BB962C8B-B14F-4D97-AF65-F5344CB8AC3E}">
        <p14:creationId xmlns:p14="http://schemas.microsoft.com/office/powerpoint/2010/main" val="1803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204348"/>
            <a:ext cx="8533504" cy="968351"/>
          </a:xfrm>
        </p:spPr>
        <p:txBody>
          <a:bodyPr/>
          <a:lstStyle/>
          <a:p>
            <a:r>
              <a:rPr lang="en-GB" dirty="0"/>
              <a:t>Why do we need sustainable energy in displacement settings?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388620" y="1296967"/>
            <a:ext cx="8713090" cy="553116"/>
          </a:xfrm>
        </p:spPr>
        <p:txBody>
          <a:bodyPr/>
          <a:lstStyle/>
          <a:p>
            <a:r>
              <a:rPr lang="en-GB" dirty="0"/>
              <a:t>Links to COVID19 Response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BFB79B-198D-449B-BE7C-5E3EB5F37E62}"/>
              </a:ext>
            </a:extLst>
          </p:cNvPr>
          <p:cNvGrpSpPr/>
          <p:nvPr/>
        </p:nvGrpSpPr>
        <p:grpSpPr>
          <a:xfrm>
            <a:off x="116140" y="1838056"/>
            <a:ext cx="2245043" cy="1819151"/>
            <a:chOff x="116140" y="2021356"/>
            <a:chExt cx="2245043" cy="1819151"/>
          </a:xfrm>
        </p:grpSpPr>
        <p:pic>
          <p:nvPicPr>
            <p:cNvPr id="5" name="Graphic 12" descr="Medical">
              <a:extLst>
                <a:ext uri="{FF2B5EF4-FFF2-40B4-BE49-F238E27FC236}">
                  <a16:creationId xmlns:a16="http://schemas.microsoft.com/office/drawing/2014/main" id="{FA6A0F21-4C96-4953-8714-A1545E726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35181" y="2021356"/>
              <a:ext cx="1574679" cy="1574679"/>
            </a:xfrm>
            <a:prstGeom prst="rect">
              <a:avLst/>
            </a:prstGeom>
          </p:spPr>
        </p:pic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1EFFA34F-378A-4C25-8BD0-390FAE81D5F1}"/>
                </a:ext>
              </a:extLst>
            </p:cNvPr>
            <p:cNvSpPr txBox="1">
              <a:spLocks/>
            </p:cNvSpPr>
            <p:nvPr/>
          </p:nvSpPr>
          <p:spPr>
            <a:xfrm>
              <a:off x="116140" y="3642544"/>
              <a:ext cx="2245043" cy="1979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67A1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Powering Health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67A1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Facilities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F47E3BF-C9AD-4986-847D-982C9A76AE59}"/>
              </a:ext>
            </a:extLst>
          </p:cNvPr>
          <p:cNvGrpSpPr/>
          <p:nvPr/>
        </p:nvGrpSpPr>
        <p:grpSpPr>
          <a:xfrm>
            <a:off x="6467916" y="1710078"/>
            <a:ext cx="2245043" cy="1900619"/>
            <a:chOff x="2403408" y="2034784"/>
            <a:chExt cx="2245043" cy="1900619"/>
          </a:xfrm>
        </p:grpSpPr>
        <p:pic>
          <p:nvPicPr>
            <p:cNvPr id="6" name="Graphic 14" descr="Cell Tower">
              <a:extLst>
                <a:ext uri="{FF2B5EF4-FFF2-40B4-BE49-F238E27FC236}">
                  <a16:creationId xmlns:a16="http://schemas.microsoft.com/office/drawing/2014/main" id="{3E9030D9-AC35-418F-BC8E-7D50AA754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738591" y="2034784"/>
              <a:ext cx="1574679" cy="1574679"/>
            </a:xfrm>
            <a:prstGeom prst="rect">
              <a:avLst/>
            </a:prstGeom>
          </p:spPr>
        </p:pic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CD5221DA-7499-4B67-B3AC-0C2501E69455}"/>
                </a:ext>
              </a:extLst>
            </p:cNvPr>
            <p:cNvSpPr txBox="1">
              <a:spLocks/>
            </p:cNvSpPr>
            <p:nvPr/>
          </p:nvSpPr>
          <p:spPr>
            <a:xfrm>
              <a:off x="2403408" y="3737440"/>
              <a:ext cx="2245043" cy="1979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67A1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Security, Communication &amp; Livelihoods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4D65EB-1C16-4DFD-8B3A-998F15D1057D}"/>
              </a:ext>
            </a:extLst>
          </p:cNvPr>
          <p:cNvGrpSpPr/>
          <p:nvPr/>
        </p:nvGrpSpPr>
        <p:grpSpPr>
          <a:xfrm>
            <a:off x="4207162" y="1782698"/>
            <a:ext cx="2245043" cy="1828000"/>
            <a:chOff x="4800963" y="2049447"/>
            <a:chExt cx="2245043" cy="1828000"/>
          </a:xfrm>
        </p:grpSpPr>
        <p:pic>
          <p:nvPicPr>
            <p:cNvPr id="7" name="Graphic 6" descr="Sink">
              <a:extLst>
                <a:ext uri="{FF2B5EF4-FFF2-40B4-BE49-F238E27FC236}">
                  <a16:creationId xmlns:a16="http://schemas.microsoft.com/office/drawing/2014/main" id="{5EFEFA76-C328-4C1E-B3A0-4B5C6DBDB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146857" y="2049447"/>
              <a:ext cx="1546588" cy="1546588"/>
            </a:xfrm>
            <a:prstGeom prst="rect">
              <a:avLst/>
            </a:prstGeom>
          </p:spPr>
        </p:pic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4B43EB8F-EF36-4D43-BBE2-2FA35530CD60}"/>
                </a:ext>
              </a:extLst>
            </p:cNvPr>
            <p:cNvSpPr txBox="1">
              <a:spLocks/>
            </p:cNvSpPr>
            <p:nvPr/>
          </p:nvSpPr>
          <p:spPr>
            <a:xfrm>
              <a:off x="4800963" y="3679484"/>
              <a:ext cx="2245043" cy="1979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7A1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Water and Hygiene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15F5973-5BC6-4745-96FD-1690D70B451E}"/>
              </a:ext>
            </a:extLst>
          </p:cNvPr>
          <p:cNvGrpSpPr/>
          <p:nvPr/>
        </p:nvGrpSpPr>
        <p:grpSpPr>
          <a:xfrm>
            <a:off x="2101019" y="1815832"/>
            <a:ext cx="2245043" cy="1801603"/>
            <a:chOff x="6856667" y="2021354"/>
            <a:chExt cx="2245043" cy="1801603"/>
          </a:xfrm>
        </p:grpSpPr>
        <p:pic>
          <p:nvPicPr>
            <p:cNvPr id="8" name="Graphic 16" descr="Bonfire">
              <a:extLst>
                <a:ext uri="{FF2B5EF4-FFF2-40B4-BE49-F238E27FC236}">
                  <a16:creationId xmlns:a16="http://schemas.microsoft.com/office/drawing/2014/main" id="{A57D44B3-166C-4EF7-ACD4-C08D1A013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218986" y="2021354"/>
              <a:ext cx="1574679" cy="1574679"/>
            </a:xfrm>
            <a:prstGeom prst="rect">
              <a:avLst/>
            </a:prstGeom>
          </p:spPr>
        </p:pic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416C118A-91EA-45FA-8C84-4279DB31C83B}"/>
                </a:ext>
              </a:extLst>
            </p:cNvPr>
            <p:cNvSpPr txBox="1">
              <a:spLocks/>
            </p:cNvSpPr>
            <p:nvPr/>
          </p:nvSpPr>
          <p:spPr>
            <a:xfrm>
              <a:off x="6856667" y="3624994"/>
              <a:ext cx="2245043" cy="1979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7A1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Cleaner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7A1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Cooking</a:t>
              </a:r>
            </a:p>
          </p:txBody>
        </p:sp>
      </p:grpSp>
      <p:pic>
        <p:nvPicPr>
          <p:cNvPr id="13" name="Picture 1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F4E2CE1-67F9-4EC3-A2BF-0DB34BCD89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9464" y="4639416"/>
            <a:ext cx="1158861" cy="342327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299826D-8B24-431A-BCEA-3CB6DA82A6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" y="4533689"/>
            <a:ext cx="1066237" cy="553782"/>
          </a:xfrm>
          <a:prstGeom prst="rect">
            <a:avLst/>
          </a:prstGeom>
        </p:spPr>
      </p:pic>
      <p:pic>
        <p:nvPicPr>
          <p:cNvPr id="24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AAEDBD3-B807-4B5D-97A4-8294EC53A3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4619" y="4588809"/>
            <a:ext cx="899833" cy="49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04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FF01C7AD-19C9-4238-A24A-00C3B7F6C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464" y="4639416"/>
            <a:ext cx="1158861" cy="34232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FC7EB2B-D3FA-4486-B6AE-964E347E3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" y="4533689"/>
            <a:ext cx="1066237" cy="553782"/>
          </a:xfrm>
          <a:prstGeom prst="rect">
            <a:avLst/>
          </a:prstGeom>
        </p:spPr>
      </p:pic>
      <p:pic>
        <p:nvPicPr>
          <p:cNvPr id="16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6602C02-6BB6-4196-B55C-94EFF5169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619" y="4588809"/>
            <a:ext cx="899833" cy="498663"/>
          </a:xfrm>
          <a:prstGeom prst="rect">
            <a:avLst/>
          </a:prstGeom>
        </p:spPr>
      </p:pic>
      <p:pic>
        <p:nvPicPr>
          <p:cNvPr id="10" name="Picture 10" descr="A picture containing outdoor, person, motorcycle, dirt&#10;&#10;Description automatically generated">
            <a:extLst>
              <a:ext uri="{FF2B5EF4-FFF2-40B4-BE49-F238E27FC236}">
                <a16:creationId xmlns:a16="http://schemas.microsoft.com/office/drawing/2014/main" id="{721BC847-2DE4-4FAB-9C6D-9DD4246A95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9" r="12725" b="-225"/>
          <a:stretch/>
        </p:blipFill>
        <p:spPr>
          <a:xfrm>
            <a:off x="5304560" y="1423555"/>
            <a:ext cx="3763324" cy="2893879"/>
          </a:xfrm>
          <a:prstGeom prst="rect">
            <a:avLst/>
          </a:prstGeom>
        </p:spPr>
      </p:pic>
      <p:pic>
        <p:nvPicPr>
          <p:cNvPr id="11" name="Picture 11" descr="A wooden bench next to a fence&#10;&#10;Description automatically generated">
            <a:extLst>
              <a:ext uri="{FF2B5EF4-FFF2-40B4-BE49-F238E27FC236}">
                <a16:creationId xmlns:a16="http://schemas.microsoft.com/office/drawing/2014/main" id="{76792D1F-32E6-434D-AFAA-AFBEB7D80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45" y="178580"/>
            <a:ext cx="5223097" cy="348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8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FF01C7AD-19C9-4238-A24A-00C3B7F6C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464" y="4639416"/>
            <a:ext cx="1158861" cy="34232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FC7EB2B-D3FA-4486-B6AE-964E347E3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" y="4533689"/>
            <a:ext cx="1066237" cy="553782"/>
          </a:xfrm>
          <a:prstGeom prst="rect">
            <a:avLst/>
          </a:prstGeom>
        </p:spPr>
      </p:pic>
      <p:pic>
        <p:nvPicPr>
          <p:cNvPr id="16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6602C02-6BB6-4196-B55C-94EFF5169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619" y="4588809"/>
            <a:ext cx="899833" cy="498663"/>
          </a:xfrm>
          <a:prstGeom prst="rect">
            <a:avLst/>
          </a:prstGeom>
        </p:spPr>
      </p:pic>
      <p:pic>
        <p:nvPicPr>
          <p:cNvPr id="7" name="Picture 8" descr="Congolese refugee Runiza using her mud stove and biomass briquettes to cook a meal in Nakivale refugee settlement.  © UNHCR/R.Nuri">
            <a:extLst>
              <a:ext uri="{FF2B5EF4-FFF2-40B4-BE49-F238E27FC236}">
                <a16:creationId xmlns:a16="http://schemas.microsoft.com/office/drawing/2014/main" id="{67188E93-0CD5-4353-ABFE-F5BC061ED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356353" y="58689"/>
            <a:ext cx="6580808" cy="4391809"/>
          </a:xfrm>
        </p:spPr>
      </p:pic>
    </p:spTree>
    <p:extLst>
      <p:ext uri="{BB962C8B-B14F-4D97-AF65-F5344CB8AC3E}">
        <p14:creationId xmlns:p14="http://schemas.microsoft.com/office/powerpoint/2010/main" val="358795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FF01C7AD-19C9-4238-A24A-00C3B7F6C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464" y="4639416"/>
            <a:ext cx="1158861" cy="34232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FC7EB2B-D3FA-4486-B6AE-964E347E3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" y="4533689"/>
            <a:ext cx="1066237" cy="553782"/>
          </a:xfrm>
          <a:prstGeom prst="rect">
            <a:avLst/>
          </a:prstGeom>
        </p:spPr>
      </p:pic>
      <p:pic>
        <p:nvPicPr>
          <p:cNvPr id="16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6602C02-6BB6-4196-B55C-94EFF5169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619" y="4588809"/>
            <a:ext cx="899833" cy="498663"/>
          </a:xfrm>
          <a:prstGeom prst="rect">
            <a:avLst/>
          </a:prstGeom>
        </p:spPr>
      </p:pic>
      <p:pic>
        <p:nvPicPr>
          <p:cNvPr id="3" name="Picture 6" descr="A picture containing person, indoor, boy, small&#10;&#10;Description automatically generated">
            <a:extLst>
              <a:ext uri="{FF2B5EF4-FFF2-40B4-BE49-F238E27FC236}">
                <a16:creationId xmlns:a16="http://schemas.microsoft.com/office/drawing/2014/main" id="{FC30A88D-6C05-4545-8D41-A93E88C00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0" y="30095"/>
            <a:ext cx="3269223" cy="435499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521C586-C045-4DE4-92C5-FF2FA8493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66" y="469151"/>
            <a:ext cx="5794796" cy="347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666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Andrew Harper</a:t>
            </a:r>
            <a:br>
              <a:rPr lang="en-US" sz="3200" dirty="0">
                <a:effectLst/>
                <a:latin typeface="Arial"/>
                <a:ea typeface="Times New Roman" panose="02020603050405020304" pitchFamily="18" charset="0"/>
                <a:cs typeface="Arial"/>
              </a:rPr>
            </a:br>
            <a:r>
              <a:rPr lang="en-US" sz="3200" b="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Special Advisor on Climate Action, UNHCR</a:t>
            </a:r>
            <a:endParaRPr lang="en-GB" sz="3200" b="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0" rIns="91440" bIns="0" rtlCol="0" anchor="t">
            <a:normAutofit/>
          </a:bodyPr>
          <a:lstStyle/>
          <a:p>
            <a:endParaRPr lang="en-GB" sz="2800" dirty="0">
              <a:ea typeface="+mn-lt"/>
              <a:cs typeface="+mn-lt"/>
            </a:endParaRPr>
          </a:p>
          <a:p>
            <a:r>
              <a:rPr lang="en-GB" sz="2800" dirty="0">
                <a:ea typeface="+mn-lt"/>
                <a:cs typeface="+mn-lt"/>
              </a:rPr>
              <a:t>Long-term outlook: The global climate crisis </a:t>
            </a:r>
            <a:endParaRPr lang="en-US" dirty="0">
              <a:cs typeface="Arial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7EB02C28-E80D-4374-A8D3-6DE81B92D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33" y="4665938"/>
            <a:ext cx="659748" cy="31962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A8AB007-F1E7-4311-A46B-2A96E81ED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8988" y="4525474"/>
            <a:ext cx="1409700" cy="544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8A56CE-78AD-4BBB-AC8E-745E713FC4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7" y="0"/>
            <a:ext cx="701040" cy="701040"/>
          </a:xfrm>
          <a:prstGeom prst="rect">
            <a:avLst/>
          </a:prstGeom>
        </p:spPr>
      </p:pic>
      <p:pic>
        <p:nvPicPr>
          <p:cNvPr id="6" name="Picture 2" descr="Norwegian Ministry of Foreign Affairs - ACTED">
            <a:extLst>
              <a:ext uri="{FF2B5EF4-FFF2-40B4-BE49-F238E27FC236}">
                <a16:creationId xmlns:a16="http://schemas.microsoft.com/office/drawing/2014/main" id="{8823CDF1-B6DB-4E73-A586-A2EE4D164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966" y="4450579"/>
            <a:ext cx="1355739" cy="73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3597184-7BDE-4471-9831-04E255794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33" y="4665938"/>
            <a:ext cx="659748" cy="31962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6F0B4D4-D10B-488F-89F6-D060DAD4D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8988" y="4525474"/>
            <a:ext cx="1409700" cy="544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B148A7-2198-48A6-97C3-5026A370A33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7" y="0"/>
            <a:ext cx="701040" cy="701040"/>
          </a:xfrm>
          <a:prstGeom prst="rect">
            <a:avLst/>
          </a:prstGeom>
        </p:spPr>
      </p:pic>
      <p:pic>
        <p:nvPicPr>
          <p:cNvPr id="9" name="Picture 2" descr="Norwegian Ministry of Foreign Affairs - ACTED">
            <a:extLst>
              <a:ext uri="{FF2B5EF4-FFF2-40B4-BE49-F238E27FC236}">
                <a16:creationId xmlns:a16="http://schemas.microsoft.com/office/drawing/2014/main" id="{C476DD3F-7601-4727-881C-A92173445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966" y="4450579"/>
            <a:ext cx="1355739" cy="73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3941858" y="1301224"/>
            <a:ext cx="1726428" cy="218448"/>
          </a:xfrm>
        </p:spPr>
        <p:txBody>
          <a:bodyPr/>
          <a:lstStyle/>
          <a:p>
            <a:r>
              <a:rPr lang="en-GB" sz="1400" dirty="0"/>
              <a:t>Donor Government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067200" y="935134"/>
            <a:ext cx="3600" cy="3374066"/>
          </a:xfrm>
          <a:prstGeom prst="line">
            <a:avLst/>
          </a:prstGeom>
          <a:ln w="12700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50691" y="1637459"/>
            <a:ext cx="2103009" cy="767691"/>
          </a:xfrm>
          <a:prstGeom prst="rect">
            <a:avLst/>
          </a:prstGeom>
          <a:solidFill>
            <a:srgbClr val="66AA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913574" y="2562847"/>
            <a:ext cx="2179249" cy="572174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BC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Galvanize the remaining available funding for 2020</a:t>
            </a: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0171" y="1592818"/>
            <a:ext cx="492614" cy="492614"/>
          </a:xfrm>
          <a:prstGeom prst="ellipse">
            <a:avLst/>
          </a:prstGeom>
          <a:solidFill>
            <a:srgbClr val="0072B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0691" y="2935770"/>
            <a:ext cx="2101102" cy="1187843"/>
          </a:xfrm>
          <a:prstGeom prst="rect">
            <a:avLst/>
          </a:prstGeom>
          <a:solidFill>
            <a:srgbClr val="CCE3F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500"/>
              </a:spcAft>
            </a:pPr>
            <a:r>
              <a:rPr lang="fr-FR" sz="1100" dirty="0">
                <a:solidFill>
                  <a:schemeClr val="tx1"/>
                </a:solidFill>
              </a:rPr>
              <a:t> </a:t>
            </a:r>
            <a:r>
              <a:rPr lang="fr-FR" sz="1100" b="1" dirty="0">
                <a:solidFill>
                  <a:schemeClr val="tx1"/>
                </a:solidFill>
              </a:rPr>
              <a:t>Contact the CEC </a:t>
            </a:r>
            <a:r>
              <a:rPr lang="fr-FR" sz="1100" b="1" dirty="0" err="1">
                <a:solidFill>
                  <a:schemeClr val="tx1"/>
                </a:solidFill>
              </a:rPr>
              <a:t>Secretariat</a:t>
            </a:r>
            <a:endParaRPr lang="fr-FR" sz="1100" b="1" dirty="0">
              <a:solidFill>
                <a:schemeClr val="tx1"/>
              </a:solidFill>
            </a:endParaRP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tx1"/>
                </a:solidFill>
              </a:rPr>
              <a:t>Jaime de Bourbon de Parme (</a:t>
            </a:r>
            <a:r>
              <a:rPr lang="fr-FR" sz="1050" dirty="0">
                <a:solidFill>
                  <a:schemeClr val="tx1"/>
                </a:solidFill>
                <a:hlinkClick r:id="rId8"/>
              </a:rPr>
              <a:t>bourbon@unhcr.org</a:t>
            </a:r>
            <a:r>
              <a:rPr lang="fr-FR" sz="1050" dirty="0">
                <a:solidFill>
                  <a:schemeClr val="tx1"/>
                </a:solidFill>
              </a:rPr>
              <a:t>)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tx1"/>
                </a:solidFill>
              </a:rPr>
              <a:t>Thomas </a:t>
            </a:r>
            <a:r>
              <a:rPr lang="fr-FR" sz="1050" dirty="0" err="1">
                <a:solidFill>
                  <a:schemeClr val="tx1"/>
                </a:solidFill>
              </a:rPr>
              <a:t>Fohgrub</a:t>
            </a:r>
            <a:r>
              <a:rPr lang="fr-FR" sz="1050" dirty="0">
                <a:solidFill>
                  <a:schemeClr val="tx1"/>
                </a:solidFill>
              </a:rPr>
              <a:t> </a:t>
            </a:r>
            <a:br>
              <a:rPr lang="fr-FR" sz="1050" dirty="0">
                <a:solidFill>
                  <a:schemeClr val="tx1"/>
                </a:solidFill>
              </a:rPr>
            </a:br>
            <a:r>
              <a:rPr lang="fr-FR" sz="1050" dirty="0">
                <a:solidFill>
                  <a:schemeClr val="tx1"/>
                </a:solidFill>
              </a:rPr>
              <a:t>(</a:t>
            </a:r>
            <a:r>
              <a:rPr lang="fr-FR" sz="1050" dirty="0">
                <a:solidFill>
                  <a:schemeClr val="tx1"/>
                </a:solidFill>
                <a:hlinkClick r:id="rId9"/>
              </a:rPr>
              <a:t>thomas.fohgrub@unitar.org</a:t>
            </a:r>
            <a:r>
              <a:rPr lang="fr-FR" sz="1050" dirty="0" smtClean="0">
                <a:solidFill>
                  <a:schemeClr val="tx1"/>
                </a:solidFill>
              </a:rPr>
              <a:t>)</a:t>
            </a:r>
            <a:endParaRPr lang="fr-FR" sz="105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01494" y="1640345"/>
            <a:ext cx="2103009" cy="403331"/>
          </a:xfrm>
          <a:prstGeom prst="rect">
            <a:avLst/>
          </a:prstGeom>
          <a:solidFill>
            <a:srgbClr val="66AA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 Placeholder 2"/>
          <p:cNvSpPr txBox="1">
            <a:spLocks/>
          </p:cNvSpPr>
          <p:nvPr/>
        </p:nvSpPr>
        <p:spPr>
          <a:xfrm>
            <a:off x="3943588" y="1757340"/>
            <a:ext cx="2179249" cy="290592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BC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Expand development work </a:t>
            </a:r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3450974" y="1595704"/>
            <a:ext cx="492614" cy="492614"/>
          </a:xfrm>
          <a:prstGeom prst="ellipse">
            <a:avLst/>
          </a:prstGeom>
          <a:solidFill>
            <a:srgbClr val="0072B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784641" y="2042416"/>
            <a:ext cx="2168929" cy="788133"/>
            <a:chOff x="721724" y="2538268"/>
            <a:chExt cx="2168929" cy="725646"/>
          </a:xfrm>
        </p:grpSpPr>
        <p:grpSp>
          <p:nvGrpSpPr>
            <p:cNvPr id="41" name="Group 40"/>
            <p:cNvGrpSpPr/>
            <p:nvPr/>
          </p:nvGrpSpPr>
          <p:grpSpPr>
            <a:xfrm>
              <a:off x="721724" y="2604579"/>
              <a:ext cx="2168929" cy="659335"/>
              <a:chOff x="721724" y="2604579"/>
              <a:chExt cx="2168929" cy="659335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768351" y="2604579"/>
                <a:ext cx="2073236" cy="389812"/>
              </a:xfrm>
              <a:prstGeom prst="rect">
                <a:avLst/>
              </a:prstGeom>
              <a:solidFill>
                <a:srgbClr val="CCE3F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Text Placeholder 2"/>
              <p:cNvSpPr txBox="1">
                <a:spLocks/>
              </p:cNvSpPr>
              <p:nvPr/>
            </p:nvSpPr>
            <p:spPr>
              <a:xfrm>
                <a:off x="721724" y="2669580"/>
                <a:ext cx="2168929" cy="594334"/>
              </a:xfrm>
              <a:prstGeom prst="rect">
                <a:avLst/>
              </a:prstGeom>
            </p:spPr>
            <p:txBody>
              <a:bodyPr vert="horz" lIns="91440" tIns="0" rIns="91440" bIns="0" rtlCol="0">
                <a:no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Include integrated energy planning in displacement settings.</a:t>
                </a: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1089097" y="2538268"/>
              <a:ext cx="0" cy="72000"/>
            </a:xfrm>
            <a:prstGeom prst="line">
              <a:avLst/>
            </a:prstGeom>
            <a:ln w="6350">
              <a:solidFill>
                <a:schemeClr val="accent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481877" y="2538459"/>
              <a:ext cx="0" cy="72000"/>
            </a:xfrm>
            <a:prstGeom prst="line">
              <a:avLst/>
            </a:prstGeom>
            <a:ln w="6350">
              <a:solidFill>
                <a:schemeClr val="accent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3801767" y="2622070"/>
            <a:ext cx="2103009" cy="403331"/>
          </a:xfrm>
          <a:prstGeom prst="rect">
            <a:avLst/>
          </a:prstGeom>
          <a:solidFill>
            <a:srgbClr val="66AA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xt Placeholder 2"/>
          <p:cNvSpPr txBox="1">
            <a:spLocks/>
          </p:cNvSpPr>
          <p:nvPr/>
        </p:nvSpPr>
        <p:spPr>
          <a:xfrm>
            <a:off x="3943861" y="2739065"/>
            <a:ext cx="2179249" cy="290592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BC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Improve data availability</a:t>
            </a: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3451247" y="2577429"/>
            <a:ext cx="492614" cy="492614"/>
          </a:xfrm>
          <a:prstGeom prst="ellipse">
            <a:avLst/>
          </a:prstGeom>
          <a:solidFill>
            <a:srgbClr val="0072B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790096" y="3024131"/>
            <a:ext cx="2152972" cy="727856"/>
            <a:chOff x="726906" y="2538268"/>
            <a:chExt cx="2152972" cy="727856"/>
          </a:xfrm>
        </p:grpSpPr>
        <p:grpSp>
          <p:nvGrpSpPr>
            <p:cNvPr id="56" name="Group 55"/>
            <p:cNvGrpSpPr/>
            <p:nvPr/>
          </p:nvGrpSpPr>
          <p:grpSpPr>
            <a:xfrm>
              <a:off x="726906" y="2604579"/>
              <a:ext cx="2152972" cy="661545"/>
              <a:chOff x="726906" y="2604579"/>
              <a:chExt cx="2152972" cy="661545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768351" y="2604579"/>
                <a:ext cx="2073236" cy="401475"/>
              </a:xfrm>
              <a:prstGeom prst="rect">
                <a:avLst/>
              </a:prstGeom>
              <a:solidFill>
                <a:srgbClr val="CCE3F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Text Placeholder 2"/>
              <p:cNvSpPr txBox="1">
                <a:spLocks/>
              </p:cNvSpPr>
              <p:nvPr/>
            </p:nvSpPr>
            <p:spPr>
              <a:xfrm>
                <a:off x="726906" y="2671790"/>
                <a:ext cx="2152972" cy="594334"/>
              </a:xfrm>
              <a:prstGeom prst="rect">
                <a:avLst/>
              </a:prstGeom>
            </p:spPr>
            <p:txBody>
              <a:bodyPr vert="horz" lIns="91440" tIns="0" rIns="91440" bIns="0" rtlCol="0">
                <a:no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Support feasibility studies for energy programming</a:t>
                </a: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57" name="Straight Connector 56"/>
            <p:cNvCxnSpPr/>
            <p:nvPr/>
          </p:nvCxnSpPr>
          <p:spPr>
            <a:xfrm>
              <a:off x="1089097" y="2538268"/>
              <a:ext cx="0" cy="72000"/>
            </a:xfrm>
            <a:prstGeom prst="line">
              <a:avLst/>
            </a:prstGeom>
            <a:ln w="6350">
              <a:solidFill>
                <a:schemeClr val="accent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481877" y="2538459"/>
              <a:ext cx="0" cy="72000"/>
            </a:xfrm>
            <a:prstGeom prst="line">
              <a:avLst/>
            </a:prstGeom>
            <a:ln w="6350">
              <a:solidFill>
                <a:schemeClr val="accent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/>
          <p:cNvSpPr/>
          <p:nvPr/>
        </p:nvSpPr>
        <p:spPr>
          <a:xfrm>
            <a:off x="3801494" y="3580216"/>
            <a:ext cx="2103009" cy="403331"/>
          </a:xfrm>
          <a:prstGeom prst="rect">
            <a:avLst/>
          </a:prstGeom>
          <a:solidFill>
            <a:srgbClr val="66AA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3450974" y="3535575"/>
            <a:ext cx="492614" cy="492614"/>
          </a:xfrm>
          <a:prstGeom prst="ellipse">
            <a:avLst/>
          </a:prstGeom>
          <a:solidFill>
            <a:srgbClr val="0072B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3786371" y="3982277"/>
            <a:ext cx="2167857" cy="556138"/>
            <a:chOff x="723454" y="2538268"/>
            <a:chExt cx="2167857" cy="552007"/>
          </a:xfrm>
        </p:grpSpPr>
        <p:grpSp>
          <p:nvGrpSpPr>
            <p:cNvPr id="64" name="Group 63"/>
            <p:cNvGrpSpPr/>
            <p:nvPr/>
          </p:nvGrpSpPr>
          <p:grpSpPr>
            <a:xfrm>
              <a:off x="723454" y="2604579"/>
              <a:ext cx="2167857" cy="485696"/>
              <a:chOff x="723454" y="2604579"/>
              <a:chExt cx="2167857" cy="485696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768351" y="2604579"/>
                <a:ext cx="2073236" cy="418662"/>
              </a:xfrm>
              <a:prstGeom prst="rect">
                <a:avLst/>
              </a:prstGeom>
              <a:solidFill>
                <a:srgbClr val="CCE3F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" name="Text Placeholder 2"/>
              <p:cNvSpPr txBox="1">
                <a:spLocks/>
              </p:cNvSpPr>
              <p:nvPr/>
            </p:nvSpPr>
            <p:spPr>
              <a:xfrm>
                <a:off x="723454" y="2678554"/>
                <a:ext cx="2167857" cy="411721"/>
              </a:xfrm>
              <a:prstGeom prst="rect">
                <a:avLst/>
              </a:prstGeom>
            </p:spPr>
            <p:txBody>
              <a:bodyPr vert="horz" lIns="91440" tIns="0" rIns="91440" bIns="0" rtlCol="0">
                <a:norm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Enable large scale energy access through long-term investments</a:t>
                </a: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65" name="Straight Connector 64"/>
            <p:cNvCxnSpPr/>
            <p:nvPr/>
          </p:nvCxnSpPr>
          <p:spPr>
            <a:xfrm>
              <a:off x="1089097" y="2538268"/>
              <a:ext cx="0" cy="72000"/>
            </a:xfrm>
            <a:prstGeom prst="line">
              <a:avLst/>
            </a:prstGeom>
            <a:ln w="6350">
              <a:solidFill>
                <a:schemeClr val="accent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481877" y="2538459"/>
              <a:ext cx="0" cy="72000"/>
            </a:xfrm>
            <a:prstGeom prst="line">
              <a:avLst/>
            </a:prstGeom>
            <a:ln w="6350">
              <a:solidFill>
                <a:schemeClr val="accent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 Placeholder 2"/>
          <p:cNvSpPr txBox="1">
            <a:spLocks/>
          </p:cNvSpPr>
          <p:nvPr/>
        </p:nvSpPr>
        <p:spPr>
          <a:xfrm>
            <a:off x="3943588" y="3689775"/>
            <a:ext cx="2179249" cy="290592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BC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Promote Investment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703536" y="1637165"/>
            <a:ext cx="2103009" cy="403331"/>
          </a:xfrm>
          <a:prstGeom prst="rect">
            <a:avLst/>
          </a:prstGeom>
          <a:solidFill>
            <a:srgbClr val="66AA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Text Placeholder 2"/>
          <p:cNvSpPr txBox="1">
            <a:spLocks/>
          </p:cNvSpPr>
          <p:nvPr/>
        </p:nvSpPr>
        <p:spPr>
          <a:xfrm>
            <a:off x="6843900" y="1677550"/>
            <a:ext cx="2075866" cy="407587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BC"/>
              </a:buClr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Include refugees in national energy and develop. planning</a:t>
            </a:r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6353016" y="1592524"/>
            <a:ext cx="492614" cy="492614"/>
          </a:xfrm>
          <a:prstGeom prst="ellipse">
            <a:avLst/>
          </a:prstGeom>
          <a:solidFill>
            <a:srgbClr val="0072B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6644155" y="2039225"/>
            <a:ext cx="2233079" cy="829174"/>
            <a:chOff x="679196" y="2538268"/>
            <a:chExt cx="2233079" cy="710430"/>
          </a:xfrm>
        </p:grpSpPr>
        <p:grpSp>
          <p:nvGrpSpPr>
            <p:cNvPr id="81" name="Group 80"/>
            <p:cNvGrpSpPr/>
            <p:nvPr/>
          </p:nvGrpSpPr>
          <p:grpSpPr>
            <a:xfrm>
              <a:off x="679196" y="2601249"/>
              <a:ext cx="2233079" cy="647449"/>
              <a:chOff x="679196" y="2601249"/>
              <a:chExt cx="2233079" cy="647449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768351" y="2601249"/>
                <a:ext cx="2073236" cy="363079"/>
              </a:xfrm>
              <a:prstGeom prst="rect">
                <a:avLst/>
              </a:prstGeom>
              <a:solidFill>
                <a:srgbClr val="CCE3F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" name="Text Placeholder 2"/>
              <p:cNvSpPr txBox="1">
                <a:spLocks/>
              </p:cNvSpPr>
              <p:nvPr/>
            </p:nvSpPr>
            <p:spPr>
              <a:xfrm>
                <a:off x="679196" y="2654364"/>
                <a:ext cx="2233079" cy="594334"/>
              </a:xfrm>
              <a:prstGeom prst="rect">
                <a:avLst/>
              </a:prstGeom>
            </p:spPr>
            <p:txBody>
              <a:bodyPr vert="horz" lIns="91440" tIns="0" rIns="91440" bIns="0" rtlCol="0">
                <a:no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including health / social protection schemes, and financial inclusion efforts</a:t>
                </a: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82" name="Straight Connector 81"/>
            <p:cNvCxnSpPr/>
            <p:nvPr/>
          </p:nvCxnSpPr>
          <p:spPr>
            <a:xfrm>
              <a:off x="1089097" y="2538268"/>
              <a:ext cx="0" cy="72000"/>
            </a:xfrm>
            <a:prstGeom prst="line">
              <a:avLst/>
            </a:prstGeom>
            <a:ln w="6350">
              <a:solidFill>
                <a:schemeClr val="accent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481877" y="2538459"/>
              <a:ext cx="0" cy="72000"/>
            </a:xfrm>
            <a:prstGeom prst="line">
              <a:avLst/>
            </a:prstGeom>
            <a:ln w="6350">
              <a:solidFill>
                <a:schemeClr val="accent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ectangle 85"/>
          <p:cNvSpPr/>
          <p:nvPr/>
        </p:nvSpPr>
        <p:spPr>
          <a:xfrm>
            <a:off x="6703536" y="2648340"/>
            <a:ext cx="2103009" cy="403331"/>
          </a:xfrm>
          <a:prstGeom prst="rect">
            <a:avLst/>
          </a:prstGeom>
          <a:solidFill>
            <a:srgbClr val="66AA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Text Placeholder 2"/>
          <p:cNvSpPr txBox="1">
            <a:spLocks/>
          </p:cNvSpPr>
          <p:nvPr/>
        </p:nvSpPr>
        <p:spPr>
          <a:xfrm>
            <a:off x="6854676" y="2670982"/>
            <a:ext cx="2179249" cy="290592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BC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 a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favourable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environment for investment</a:t>
            </a:r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6353016" y="2582435"/>
            <a:ext cx="492614" cy="492614"/>
          </a:xfrm>
          <a:prstGeom prst="ellipse">
            <a:avLst/>
          </a:prstGeom>
          <a:solidFill>
            <a:srgbClr val="0072B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6642249" y="3050155"/>
            <a:ext cx="2270152" cy="662532"/>
            <a:chOff x="677290" y="2538268"/>
            <a:chExt cx="2270152" cy="568149"/>
          </a:xfrm>
        </p:grpSpPr>
        <p:grpSp>
          <p:nvGrpSpPr>
            <p:cNvPr id="90" name="Group 89"/>
            <p:cNvGrpSpPr/>
            <p:nvPr/>
          </p:nvGrpSpPr>
          <p:grpSpPr>
            <a:xfrm>
              <a:off x="677290" y="2604579"/>
              <a:ext cx="2270152" cy="501838"/>
              <a:chOff x="677290" y="2604579"/>
              <a:chExt cx="2270152" cy="501838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768351" y="2604579"/>
                <a:ext cx="2073236" cy="501838"/>
              </a:xfrm>
              <a:prstGeom prst="rect">
                <a:avLst/>
              </a:prstGeom>
              <a:solidFill>
                <a:srgbClr val="CCE3F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" name="Text Placeholder 2"/>
              <p:cNvSpPr txBox="1">
                <a:spLocks/>
              </p:cNvSpPr>
              <p:nvPr/>
            </p:nvSpPr>
            <p:spPr>
              <a:xfrm>
                <a:off x="677290" y="2680254"/>
                <a:ext cx="2270152" cy="365283"/>
              </a:xfrm>
              <a:prstGeom prst="rect">
                <a:avLst/>
              </a:prstGeom>
            </p:spPr>
            <p:txBody>
              <a:bodyPr vert="horz" lIns="91440" tIns="0" rIns="91440" bIns="0" rtlCol="0">
                <a:no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Support private sector decentralized renewable energy (DRE) solutions through enabling policies and programs</a:t>
                </a: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91" name="Straight Connector 90"/>
            <p:cNvCxnSpPr/>
            <p:nvPr/>
          </p:nvCxnSpPr>
          <p:spPr>
            <a:xfrm>
              <a:off x="1089097" y="2538268"/>
              <a:ext cx="0" cy="72000"/>
            </a:xfrm>
            <a:prstGeom prst="line">
              <a:avLst/>
            </a:prstGeom>
            <a:ln w="6350">
              <a:solidFill>
                <a:schemeClr val="accent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481877" y="2538459"/>
              <a:ext cx="0" cy="72000"/>
            </a:xfrm>
            <a:prstGeom prst="line">
              <a:avLst/>
            </a:prstGeom>
            <a:ln w="6350">
              <a:solidFill>
                <a:schemeClr val="accent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3449244" y="800904"/>
            <a:ext cx="5357301" cy="497806"/>
            <a:chOff x="3449244" y="517440"/>
            <a:chExt cx="5357301" cy="497806"/>
          </a:xfrm>
        </p:grpSpPr>
        <p:grpSp>
          <p:nvGrpSpPr>
            <p:cNvPr id="128" name="Group 127"/>
            <p:cNvGrpSpPr/>
            <p:nvPr/>
          </p:nvGrpSpPr>
          <p:grpSpPr>
            <a:xfrm>
              <a:off x="3449244" y="517440"/>
              <a:ext cx="5357301" cy="497806"/>
              <a:chOff x="3449244" y="520037"/>
              <a:chExt cx="5357301" cy="497806"/>
            </a:xfrm>
          </p:grpSpPr>
          <p:sp>
            <p:nvSpPr>
              <p:cNvPr id="16" name="Right Arrow 15"/>
              <p:cNvSpPr/>
              <p:nvPr/>
            </p:nvSpPr>
            <p:spPr>
              <a:xfrm>
                <a:off x="3449244" y="520037"/>
                <a:ext cx="5357301" cy="497806"/>
              </a:xfrm>
              <a:prstGeom prst="rightArrow">
                <a:avLst/>
              </a:prstGeom>
              <a:gradFill flip="none" rotWithShape="1">
                <a:gsLst>
                  <a:gs pos="16000">
                    <a:srgbClr val="0072BC"/>
                  </a:gs>
                  <a:gs pos="98000">
                    <a:srgbClr val="0072BC"/>
                  </a:gs>
                  <a:gs pos="55000">
                    <a:schemeClr val="bg1"/>
                  </a:gs>
                  <a:gs pos="52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Long Term</a:t>
                </a:r>
              </a:p>
            </p:txBody>
          </p:sp>
          <p:sp>
            <p:nvSpPr>
              <p:cNvPr id="117" name="Chevron 116"/>
              <p:cNvSpPr/>
              <p:nvPr/>
            </p:nvSpPr>
            <p:spPr>
              <a:xfrm>
                <a:off x="4713831" y="642619"/>
                <a:ext cx="117250" cy="254635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" name="Chevron 117"/>
              <p:cNvSpPr/>
              <p:nvPr/>
            </p:nvSpPr>
            <p:spPr>
              <a:xfrm>
                <a:off x="5209525" y="642619"/>
                <a:ext cx="117250" cy="254635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" name="Chevron 118"/>
              <p:cNvSpPr/>
              <p:nvPr/>
            </p:nvSpPr>
            <p:spPr>
              <a:xfrm>
                <a:off x="5646594" y="637332"/>
                <a:ext cx="117250" cy="254635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" name="Chevron 119"/>
              <p:cNvSpPr/>
              <p:nvPr/>
            </p:nvSpPr>
            <p:spPr>
              <a:xfrm>
                <a:off x="6068053" y="638700"/>
                <a:ext cx="117250" cy="254635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" name="Chevron 120"/>
              <p:cNvSpPr/>
              <p:nvPr/>
            </p:nvSpPr>
            <p:spPr>
              <a:xfrm>
                <a:off x="6403482" y="635035"/>
                <a:ext cx="117250" cy="254635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" name="Chevron 121"/>
              <p:cNvSpPr/>
              <p:nvPr/>
            </p:nvSpPr>
            <p:spPr>
              <a:xfrm>
                <a:off x="6802927" y="630901"/>
                <a:ext cx="117250" cy="254635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" name="Chevron 125"/>
              <p:cNvSpPr/>
              <p:nvPr/>
            </p:nvSpPr>
            <p:spPr>
              <a:xfrm>
                <a:off x="7360063" y="641620"/>
                <a:ext cx="117250" cy="254635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9" name="Chevron 128"/>
            <p:cNvSpPr/>
            <p:nvPr/>
          </p:nvSpPr>
          <p:spPr>
            <a:xfrm>
              <a:off x="7842607" y="634735"/>
              <a:ext cx="117250" cy="25463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Chevron 129"/>
            <p:cNvSpPr/>
            <p:nvPr/>
          </p:nvSpPr>
          <p:spPr>
            <a:xfrm>
              <a:off x="8310193" y="639023"/>
              <a:ext cx="117250" cy="25463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7" name="Title 10"/>
          <p:cNvSpPr txBox="1">
            <a:spLocks/>
          </p:cNvSpPr>
          <p:nvPr/>
        </p:nvSpPr>
        <p:spPr>
          <a:xfrm>
            <a:off x="6802927" y="1294845"/>
            <a:ext cx="1726428" cy="21844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Host Government</a:t>
            </a:r>
          </a:p>
        </p:txBody>
      </p:sp>
      <p:sp>
        <p:nvSpPr>
          <p:cNvPr id="139" name="Text Placeholder 2"/>
          <p:cNvSpPr txBox="1">
            <a:spLocks/>
          </p:cNvSpPr>
          <p:nvPr/>
        </p:nvSpPr>
        <p:spPr>
          <a:xfrm>
            <a:off x="739870" y="1672114"/>
            <a:ext cx="1986823" cy="911423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BC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Galvanize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remaining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available funding</a:t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clean energy and WASH projects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2020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1" name="Picture 1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088" y="1555102"/>
            <a:ext cx="530470" cy="530470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10" y="2595821"/>
            <a:ext cx="464840" cy="464840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074" y="3534270"/>
            <a:ext cx="477562" cy="477562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3" y="1603808"/>
            <a:ext cx="497956" cy="497956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44" y="1594007"/>
            <a:ext cx="480060" cy="48006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762" y="2530405"/>
            <a:ext cx="623587" cy="623587"/>
          </a:xfrm>
          <a:prstGeom prst="rect">
            <a:avLst/>
          </a:prstGeom>
        </p:spPr>
      </p:pic>
      <p:sp>
        <p:nvSpPr>
          <p:cNvPr id="147" name="Left-Right Arrow 146"/>
          <p:cNvSpPr/>
          <p:nvPr/>
        </p:nvSpPr>
        <p:spPr>
          <a:xfrm>
            <a:off x="300171" y="800904"/>
            <a:ext cx="2511923" cy="507153"/>
          </a:xfrm>
          <a:prstGeom prst="leftRightArrow">
            <a:avLst/>
          </a:prstGeom>
          <a:solidFill>
            <a:srgbClr val="0072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Short Term</a:t>
            </a:r>
          </a:p>
        </p:txBody>
      </p:sp>
      <p:sp>
        <p:nvSpPr>
          <p:cNvPr id="152" name="Chevron 151"/>
          <p:cNvSpPr/>
          <p:nvPr/>
        </p:nvSpPr>
        <p:spPr>
          <a:xfrm>
            <a:off x="2393991" y="927340"/>
            <a:ext cx="117250" cy="25463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" name="Chevron 152"/>
          <p:cNvSpPr/>
          <p:nvPr/>
        </p:nvSpPr>
        <p:spPr>
          <a:xfrm>
            <a:off x="2267297" y="926979"/>
            <a:ext cx="117250" cy="254609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4" name="Chevron 153"/>
          <p:cNvSpPr/>
          <p:nvPr/>
        </p:nvSpPr>
        <p:spPr>
          <a:xfrm rot="10800000">
            <a:off x="757128" y="926953"/>
            <a:ext cx="117250" cy="25463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5" name="Chevron 154"/>
          <p:cNvSpPr/>
          <p:nvPr/>
        </p:nvSpPr>
        <p:spPr>
          <a:xfrm rot="10800000">
            <a:off x="622620" y="926953"/>
            <a:ext cx="117250" cy="25463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91368" y="26775"/>
            <a:ext cx="3142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Call to Action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82" y="-414907"/>
            <a:ext cx="1537493" cy="153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>
                <a:latin typeface="Arial"/>
                <a:cs typeface="Arial"/>
              </a:rPr>
              <a:t>Ambassador Tine </a:t>
            </a:r>
            <a:r>
              <a:rPr lang="en-US" sz="3200" dirty="0">
                <a:solidFill>
                  <a:srgbClr val="0072BC"/>
                </a:solidFill>
                <a:latin typeface="Arial"/>
                <a:cs typeface="Arial"/>
              </a:rPr>
              <a:t>M</a:t>
            </a:r>
            <a:r>
              <a:rPr lang="en-US" sz="3200" dirty="0">
                <a:solidFill>
                  <a:srgbClr val="0072BC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ørch Smith</a:t>
            </a:r>
            <a:r>
              <a:rPr lang="en-US" sz="32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/>
            </a:r>
            <a:br>
              <a:rPr lang="en-US" sz="3200" dirty="0">
                <a:effectLst/>
                <a:latin typeface="Arial"/>
                <a:ea typeface="Times New Roman" panose="02020603050405020304" pitchFamily="18" charset="0"/>
                <a:cs typeface="Arial"/>
              </a:rPr>
            </a:br>
            <a:r>
              <a:rPr lang="en-US" sz="2800" b="0" dirty="0">
                <a:solidFill>
                  <a:srgbClr val="0072BC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Permanent Mission </a:t>
            </a:r>
            <a:r>
              <a:rPr lang="en-US" sz="2800" b="0" dirty="0">
                <a:solidFill>
                  <a:srgbClr val="0072BC"/>
                </a:solidFill>
                <a:latin typeface="Arial"/>
                <a:ea typeface="Times New Roman" panose="02020603050405020304" pitchFamily="18" charset="0"/>
                <a:cs typeface="Arial"/>
              </a:rPr>
              <a:t>of Norway </a:t>
            </a:r>
            <a:r>
              <a:rPr lang="en-US" sz="2800" b="0" dirty="0">
                <a:solidFill>
                  <a:srgbClr val="0072BC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to the UN in Geneva</a:t>
            </a:r>
            <a:endParaRPr lang="en-GB" sz="2800" dirty="0">
              <a:solidFill>
                <a:srgbClr val="0072BC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Closing Remarks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7EB02C28-E80D-4374-A8D3-6DE81B92D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33" y="4665938"/>
            <a:ext cx="659748" cy="31962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A8AB007-F1E7-4311-A46B-2A96E81ED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8988" y="4525474"/>
            <a:ext cx="1409700" cy="544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77F874-0F1A-4A32-86A6-52FC73F9F5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7" y="0"/>
            <a:ext cx="701040" cy="701040"/>
          </a:xfrm>
          <a:prstGeom prst="rect">
            <a:avLst/>
          </a:prstGeom>
        </p:spPr>
      </p:pic>
      <p:pic>
        <p:nvPicPr>
          <p:cNvPr id="6" name="Picture 2" descr="Norwegian Ministry of Foreign Affairs - ACTED">
            <a:extLst>
              <a:ext uri="{FF2B5EF4-FFF2-40B4-BE49-F238E27FC236}">
                <a16:creationId xmlns:a16="http://schemas.microsoft.com/office/drawing/2014/main" id="{4C8BC18D-2454-419D-B941-515E9BF3F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966" y="4450579"/>
            <a:ext cx="1355739" cy="73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3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Energy in Times of Crisis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Member State Briefing on the Clean Energy Challenge</a:t>
            </a:r>
          </a:p>
          <a:p>
            <a:r>
              <a:rPr lang="en-GB" dirty="0"/>
              <a:t>15 September 2020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35C2FC9E-14A0-412E-A346-54164B493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33" y="4665938"/>
            <a:ext cx="659748" cy="31962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CCCADE0-A608-49C1-BBF2-CC304138B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8988" y="4525474"/>
            <a:ext cx="1409700" cy="54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B761BF-6469-4D7A-A47C-77E6FF0B1A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80" y="0"/>
            <a:ext cx="701040" cy="701040"/>
          </a:xfrm>
          <a:prstGeom prst="rect">
            <a:avLst/>
          </a:prstGeom>
        </p:spPr>
      </p:pic>
      <p:pic>
        <p:nvPicPr>
          <p:cNvPr id="4" name="Picture 2" descr="Norwegian Ministry of Foreign Affairs - ACTED">
            <a:extLst>
              <a:ext uri="{FF2B5EF4-FFF2-40B4-BE49-F238E27FC236}">
                <a16:creationId xmlns:a16="http://schemas.microsoft.com/office/drawing/2014/main" id="{3CC3A675-C7B7-449E-99EE-6952A0BE7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966" y="4450579"/>
            <a:ext cx="1355739" cy="73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77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HE Ms. Marianne Hagen</a:t>
            </a:r>
            <a:br>
              <a:rPr lang="en-US" sz="3200" dirty="0">
                <a:effectLst/>
                <a:latin typeface="Arial"/>
                <a:ea typeface="Times New Roman" panose="02020603050405020304" pitchFamily="18" charset="0"/>
                <a:cs typeface="Arial"/>
              </a:rPr>
            </a:br>
            <a:r>
              <a:rPr lang="en-US" sz="2800" b="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Norwegian Deputy Minister of Foreign Affairs</a:t>
            </a:r>
            <a:endParaRPr lang="en-GB" sz="6600" b="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Opening Remarks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3597184-7BDE-4471-9831-04E255794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33" y="4665938"/>
            <a:ext cx="659748" cy="31962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6F0B4D4-D10B-488F-89F6-D060DAD4D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8988" y="4525474"/>
            <a:ext cx="1409700" cy="544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B148A7-2198-48A6-97C3-5026A370A3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7" y="0"/>
            <a:ext cx="701040" cy="701040"/>
          </a:xfrm>
          <a:prstGeom prst="rect">
            <a:avLst/>
          </a:prstGeom>
        </p:spPr>
      </p:pic>
      <p:pic>
        <p:nvPicPr>
          <p:cNvPr id="9" name="Picture 2" descr="Norwegian Ministry of Foreign Affairs - ACTED">
            <a:extLst>
              <a:ext uri="{FF2B5EF4-FFF2-40B4-BE49-F238E27FC236}">
                <a16:creationId xmlns:a16="http://schemas.microsoft.com/office/drawing/2014/main" id="{C476DD3F-7601-4727-881C-A92173445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966" y="4450579"/>
            <a:ext cx="1355739" cy="73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33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Mr. Raouf </a:t>
            </a:r>
            <a:r>
              <a:rPr lang="en-US" sz="3200" dirty="0" err="1">
                <a:effectLst/>
                <a:latin typeface="Arial"/>
                <a:ea typeface="Times New Roman" panose="02020603050405020304" pitchFamily="18" charset="0"/>
                <a:cs typeface="Arial"/>
              </a:rPr>
              <a:t>Mazou</a:t>
            </a:r>
            <a:r>
              <a:rPr lang="en-US" sz="3200" dirty="0">
                <a:latin typeface="Arial"/>
                <a:ea typeface="Times New Roman" panose="02020603050405020304" pitchFamily="18" charset="0"/>
                <a:cs typeface="Arial"/>
              </a:rPr>
              <a:t/>
            </a:r>
            <a:br>
              <a:rPr lang="en-US" sz="3200" dirty="0">
                <a:latin typeface="Arial"/>
                <a:ea typeface="Times New Roman" panose="02020603050405020304" pitchFamily="18" charset="0"/>
                <a:cs typeface="Arial"/>
              </a:rPr>
            </a:br>
            <a:r>
              <a:rPr lang="en-US" sz="2800" b="0" dirty="0">
                <a:latin typeface="Arial"/>
                <a:ea typeface="Times New Roman" panose="02020603050405020304" pitchFamily="18" charset="0"/>
                <a:cs typeface="Arial"/>
              </a:rPr>
              <a:t>UNHCR Assistant</a:t>
            </a:r>
            <a:r>
              <a:rPr lang="en-US" sz="2800" b="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High Commissioner for Operations</a:t>
            </a:r>
            <a:endParaRPr lang="en-US" sz="2800" b="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Introductory Remarks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7EB02C28-E80D-4374-A8D3-6DE81B92D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33" y="4665938"/>
            <a:ext cx="659748" cy="31962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A8AB007-F1E7-4311-A46B-2A96E81ED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8988" y="4525474"/>
            <a:ext cx="1409700" cy="544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DE9C01-1EE9-4EC6-8544-75755A703C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7" y="0"/>
            <a:ext cx="701040" cy="701040"/>
          </a:xfrm>
          <a:prstGeom prst="rect">
            <a:avLst/>
          </a:prstGeom>
        </p:spPr>
      </p:pic>
      <p:pic>
        <p:nvPicPr>
          <p:cNvPr id="8" name="Picture 2" descr="Norwegian Ministry of Foreign Affairs - ACTED">
            <a:extLst>
              <a:ext uri="{FF2B5EF4-FFF2-40B4-BE49-F238E27FC236}">
                <a16:creationId xmlns:a16="http://schemas.microsoft.com/office/drawing/2014/main" id="{42DC92FB-9539-4292-997F-FDF17D8D3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966" y="4450579"/>
            <a:ext cx="1355739" cy="73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4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7EB02C28-E80D-4374-A8D3-6DE81B92D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33" y="4665938"/>
            <a:ext cx="659748" cy="31962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A8AB007-F1E7-4311-A46B-2A96E81ED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8988" y="4525474"/>
            <a:ext cx="1409700" cy="544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DE9C01-1EE9-4EC6-8544-75755A703C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7" y="0"/>
            <a:ext cx="701040" cy="701040"/>
          </a:xfrm>
          <a:prstGeom prst="rect">
            <a:avLst/>
          </a:prstGeom>
        </p:spPr>
      </p:pic>
      <p:pic>
        <p:nvPicPr>
          <p:cNvPr id="8" name="Picture 2" descr="Norwegian Ministry of Foreign Affairs - ACTED">
            <a:extLst>
              <a:ext uri="{FF2B5EF4-FFF2-40B4-BE49-F238E27FC236}">
                <a16:creationId xmlns:a16="http://schemas.microsoft.com/office/drawing/2014/main" id="{42DC92FB-9539-4292-997F-FDF17D8D3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966" y="4450579"/>
            <a:ext cx="1355739" cy="73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18584" y="1371276"/>
            <a:ext cx="7905381" cy="102155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smtClean="0"/>
              <a:t>Update on the Clean Energy Challenge</a:t>
            </a:r>
            <a:endParaRPr lang="en-GB" sz="32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253E85-1858-4953-92EB-7CF5B5E6FCB8}"/>
              </a:ext>
            </a:extLst>
          </p:cNvPr>
          <p:cNvSpPr txBox="1">
            <a:spLocks/>
          </p:cNvSpPr>
          <p:nvPr/>
        </p:nvSpPr>
        <p:spPr>
          <a:xfrm>
            <a:off x="202948" y="2195646"/>
            <a:ext cx="8733260" cy="144589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/>
              <a:t>Thomas </a:t>
            </a:r>
            <a:r>
              <a:rPr lang="en-GB" sz="2800" b="1" err="1"/>
              <a:t>Fohgrub</a:t>
            </a:r>
            <a:endParaRPr lang="en-GB" sz="2800" b="1"/>
          </a:p>
          <a:p>
            <a:pPr algn="ctr"/>
            <a:r>
              <a:rPr lang="en-GB"/>
              <a:t>Head of the Global Plan of Action for Sustainable Energy in Displacement Settings (GPA) Secretariat, UNITAR</a:t>
            </a:r>
          </a:p>
        </p:txBody>
      </p:sp>
    </p:spTree>
    <p:extLst>
      <p:ext uri="{BB962C8B-B14F-4D97-AF65-F5344CB8AC3E}">
        <p14:creationId xmlns:p14="http://schemas.microsoft.com/office/powerpoint/2010/main" val="160795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40" y="1"/>
            <a:ext cx="7660883" cy="701040"/>
          </a:xfrm>
        </p:spPr>
        <p:txBody>
          <a:bodyPr>
            <a:normAutofit/>
          </a:bodyPr>
          <a:lstStyle/>
          <a:p>
            <a:r>
              <a:rPr lang="en-GB" sz="2400" dirty="0"/>
              <a:t>Outcome Areas of the Clean Energy Challenge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579D9D8-2746-4D49-9717-B34F9B9A9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4533689"/>
            <a:ext cx="1066237" cy="553782"/>
          </a:xfrm>
          <a:prstGeom prst="rect">
            <a:avLst/>
          </a:prstGeom>
        </p:spPr>
      </p:pic>
      <p:pic>
        <p:nvPicPr>
          <p:cNvPr id="4" name="Picture 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E3230DBA-76FD-4323-A4AC-C904953FC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464" y="4639416"/>
            <a:ext cx="1158861" cy="342327"/>
          </a:xfrm>
          <a:prstGeom prst="rect">
            <a:avLst/>
          </a:prstGeom>
        </p:spPr>
      </p:pic>
      <p:pic>
        <p:nvPicPr>
          <p:cNvPr id="6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79F90D8-8FC5-46F7-8B11-2C69D70D6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619" y="4588809"/>
            <a:ext cx="899833" cy="498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B65C61-AAE3-49CD-9D8B-A5E9786ED6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7" y="0"/>
            <a:ext cx="701040" cy="701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92" y="1303331"/>
            <a:ext cx="7256045" cy="254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427" y="83936"/>
            <a:ext cx="8713090" cy="617104"/>
          </a:xfrm>
        </p:spPr>
        <p:txBody>
          <a:bodyPr>
            <a:normAutofit/>
          </a:bodyPr>
          <a:lstStyle/>
          <a:p>
            <a:r>
              <a:rPr lang="en-GB" sz="2400" dirty="0"/>
              <a:t>Work streams of the CEC in 2020/2021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579D9D8-2746-4D49-9717-B34F9B9A9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4533689"/>
            <a:ext cx="1066237" cy="553782"/>
          </a:xfrm>
          <a:prstGeom prst="rect">
            <a:avLst/>
          </a:prstGeom>
        </p:spPr>
      </p:pic>
      <p:pic>
        <p:nvPicPr>
          <p:cNvPr id="4" name="Picture 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E3230DBA-76FD-4323-A4AC-C904953FC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464" y="4639416"/>
            <a:ext cx="1158861" cy="342327"/>
          </a:xfrm>
          <a:prstGeom prst="rect">
            <a:avLst/>
          </a:prstGeom>
        </p:spPr>
      </p:pic>
      <p:pic>
        <p:nvPicPr>
          <p:cNvPr id="6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79F90D8-8FC5-46F7-8B11-2C69D70D6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619" y="4588809"/>
            <a:ext cx="899833" cy="498663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E394E1C-1407-4368-9969-DB2048DBEC3C}"/>
              </a:ext>
            </a:extLst>
          </p:cNvPr>
          <p:cNvGraphicFramePr/>
          <p:nvPr/>
        </p:nvGraphicFramePr>
        <p:xfrm>
          <a:off x="2576254" y="1214115"/>
          <a:ext cx="4161180" cy="2715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Graphic 9" descr="Presentation with bar chart">
            <a:extLst>
              <a:ext uri="{FF2B5EF4-FFF2-40B4-BE49-F238E27FC236}">
                <a16:creationId xmlns:a16="http://schemas.microsoft.com/office/drawing/2014/main" id="{4A1CBAF2-9802-4D2E-AA54-BC65D6AC20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325968" y="1172699"/>
            <a:ext cx="952794" cy="952794"/>
          </a:xfrm>
          <a:prstGeom prst="rect">
            <a:avLst/>
          </a:prstGeom>
        </p:spPr>
      </p:pic>
      <p:pic>
        <p:nvPicPr>
          <p:cNvPr id="12" name="Graphic 11" descr="Workflow RTL">
            <a:extLst>
              <a:ext uri="{FF2B5EF4-FFF2-40B4-BE49-F238E27FC236}">
                <a16:creationId xmlns:a16="http://schemas.microsoft.com/office/drawing/2014/main" id="{9DC7B039-045D-46C7-802E-3BDBC8B7EF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623460" y="3093844"/>
            <a:ext cx="952794" cy="952794"/>
          </a:xfrm>
          <a:prstGeom prst="rect">
            <a:avLst/>
          </a:prstGeom>
        </p:spPr>
      </p:pic>
      <p:pic>
        <p:nvPicPr>
          <p:cNvPr id="14" name="Graphic 13" descr="Open hand with plant">
            <a:extLst>
              <a:ext uri="{FF2B5EF4-FFF2-40B4-BE49-F238E27FC236}">
                <a16:creationId xmlns:a16="http://schemas.microsoft.com/office/drawing/2014/main" id="{7958800E-746D-4800-A41D-B9837EB92CB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668118" y="3164895"/>
            <a:ext cx="952794" cy="9527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B65C61-AAE3-49CD-9D8B-A5E9786ED60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7" y="0"/>
            <a:ext cx="701040" cy="7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9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435" y="198421"/>
            <a:ext cx="7600100" cy="502619"/>
          </a:xfrm>
        </p:spPr>
        <p:txBody>
          <a:bodyPr>
            <a:noAutofit/>
          </a:bodyPr>
          <a:lstStyle/>
          <a:p>
            <a:r>
              <a:rPr lang="en-GB" sz="2400" dirty="0"/>
              <a:t>Good practice I: IOM, Scatec Solar – Humanitarian Hub in Malakal, South Sudan</a:t>
            </a:r>
            <a:endParaRPr lang="en-GB" sz="2400" dirty="0">
              <a:cs typeface="Arial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579D9D8-2746-4D49-9717-B34F9B9A9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4533689"/>
            <a:ext cx="1066237" cy="553782"/>
          </a:xfrm>
          <a:prstGeom prst="rect">
            <a:avLst/>
          </a:prstGeom>
        </p:spPr>
      </p:pic>
      <p:pic>
        <p:nvPicPr>
          <p:cNvPr id="4" name="Picture 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E3230DBA-76FD-4323-A4AC-C904953FC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464" y="4639416"/>
            <a:ext cx="1158861" cy="342327"/>
          </a:xfrm>
          <a:prstGeom prst="rect">
            <a:avLst/>
          </a:prstGeom>
        </p:spPr>
      </p:pic>
      <p:pic>
        <p:nvPicPr>
          <p:cNvPr id="6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79F90D8-8FC5-46F7-8B11-2C69D70D6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619" y="4588809"/>
            <a:ext cx="899833" cy="498663"/>
          </a:xfrm>
          <a:prstGeom prst="rect">
            <a:avLst/>
          </a:prstGeom>
        </p:spPr>
      </p:pic>
      <p:pic>
        <p:nvPicPr>
          <p:cNvPr id="8" name="Picture 7" descr="A picture containing outdoor, building, furniture, table&#10;&#10;Description automatically generated">
            <a:extLst>
              <a:ext uri="{FF2B5EF4-FFF2-40B4-BE49-F238E27FC236}">
                <a16:creationId xmlns:a16="http://schemas.microsoft.com/office/drawing/2014/main" id="{A7033C6E-4074-4825-85AC-315423D18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057" y="847725"/>
            <a:ext cx="4495800" cy="3371850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2EC947E-D2C5-43A1-AA7B-E2F7024FA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1485" y="917185"/>
            <a:ext cx="3731260" cy="3361031"/>
          </a:xfrm>
        </p:spPr>
        <p:txBody>
          <a:bodyPr>
            <a:normAutofit/>
          </a:bodyPr>
          <a:lstStyle/>
          <a:p>
            <a:r>
              <a:rPr lang="en-US" sz="2000" dirty="0"/>
              <a:t>First large scale public-private project</a:t>
            </a:r>
          </a:p>
          <a:p>
            <a:r>
              <a:rPr lang="en-US" sz="2000" b="0" i="0" dirty="0">
                <a:solidFill>
                  <a:srgbClr val="232323"/>
                </a:solidFill>
                <a:effectLst/>
                <a:latin typeface="Lato"/>
              </a:rPr>
              <a:t>PV capacity of 700 </a:t>
            </a:r>
            <a:r>
              <a:rPr lang="en-US" sz="2000" b="0" i="0" dirty="0" err="1">
                <a:solidFill>
                  <a:srgbClr val="232323"/>
                </a:solidFill>
                <a:effectLst/>
                <a:latin typeface="Lato"/>
              </a:rPr>
              <a:t>kWp</a:t>
            </a:r>
            <a:r>
              <a:rPr lang="en-US" sz="2000" b="0" i="0" dirty="0">
                <a:solidFill>
                  <a:srgbClr val="232323"/>
                </a:solidFill>
                <a:effectLst/>
                <a:latin typeface="Lato"/>
              </a:rPr>
              <a:t>, combined 1,368 </a:t>
            </a:r>
            <a:r>
              <a:rPr lang="en-US" sz="2000" b="0" i="0" dirty="0" err="1">
                <a:solidFill>
                  <a:srgbClr val="232323"/>
                </a:solidFill>
                <a:effectLst/>
                <a:latin typeface="Lato"/>
              </a:rPr>
              <a:t>kWH</a:t>
            </a:r>
            <a:r>
              <a:rPr lang="en-US" sz="2000" b="0" i="0" dirty="0">
                <a:solidFill>
                  <a:srgbClr val="232323"/>
                </a:solidFill>
                <a:effectLst/>
                <a:latin typeface="Lato"/>
              </a:rPr>
              <a:t> battery energy</a:t>
            </a:r>
          </a:p>
          <a:p>
            <a:r>
              <a:rPr lang="en-US" sz="2000" dirty="0"/>
              <a:t>Reduction of at least 80% diesel</a:t>
            </a:r>
          </a:p>
          <a:p>
            <a:r>
              <a:rPr lang="en-US" sz="2000" dirty="0"/>
              <a:t>Supported by DFID</a:t>
            </a:r>
          </a:p>
          <a:p>
            <a:endParaRPr lang="en-CH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B65C61-AAE3-49CD-9D8B-A5E9786ED6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7" y="0"/>
            <a:ext cx="701040" cy="7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503" y="229510"/>
            <a:ext cx="8713090" cy="471527"/>
          </a:xfrm>
        </p:spPr>
        <p:txBody>
          <a:bodyPr>
            <a:noAutofit/>
          </a:bodyPr>
          <a:lstStyle/>
          <a:p>
            <a:r>
              <a:rPr lang="en-GB" sz="2400" dirty="0"/>
              <a:t>Good practice II: UNHCR, Djibouti</a:t>
            </a:r>
            <a:endParaRPr lang="en-GB" sz="2400" dirty="0">
              <a:cs typeface="Arial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579D9D8-2746-4D49-9717-B34F9B9A9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4533689"/>
            <a:ext cx="1066237" cy="553782"/>
          </a:xfrm>
          <a:prstGeom prst="rect">
            <a:avLst/>
          </a:prstGeom>
        </p:spPr>
      </p:pic>
      <p:pic>
        <p:nvPicPr>
          <p:cNvPr id="4" name="Picture 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E3230DBA-76FD-4323-A4AC-C904953FC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464" y="4639416"/>
            <a:ext cx="1158861" cy="342327"/>
          </a:xfrm>
          <a:prstGeom prst="rect">
            <a:avLst/>
          </a:prstGeom>
        </p:spPr>
      </p:pic>
      <p:pic>
        <p:nvPicPr>
          <p:cNvPr id="6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79F90D8-8FC5-46F7-8B11-2C69D70D6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619" y="4588809"/>
            <a:ext cx="899833" cy="498663"/>
          </a:xfrm>
          <a:prstGeom prst="rect">
            <a:avLst/>
          </a:prstGeom>
        </p:spPr>
      </p:pic>
      <p:pic>
        <p:nvPicPr>
          <p:cNvPr id="7" name="Picture 6" descr="A cow is standing in front of a building&#10;&#10;Description automatically generated">
            <a:extLst>
              <a:ext uri="{FF2B5EF4-FFF2-40B4-BE49-F238E27FC236}">
                <a16:creationId xmlns:a16="http://schemas.microsoft.com/office/drawing/2014/main" id="{9A85CDFC-8B39-4D37-B51E-5F4E42F688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057" y="890715"/>
            <a:ext cx="5199347" cy="3453298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A0A85AE-F3FE-47A4-81F4-D9FFDDCE5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1427" y="890714"/>
            <a:ext cx="3121445" cy="3520157"/>
          </a:xfrm>
        </p:spPr>
        <p:txBody>
          <a:bodyPr>
            <a:normAutofit/>
          </a:bodyPr>
          <a:lstStyle/>
          <a:p>
            <a:r>
              <a:rPr lang="en-US" sz="1800" dirty="0"/>
              <a:t>All settlements operated by UNHCR will be solar-powered</a:t>
            </a:r>
          </a:p>
          <a:p>
            <a:r>
              <a:rPr lang="en-US" sz="1800" dirty="0"/>
              <a:t>Return of investment in 3-4 years</a:t>
            </a:r>
          </a:p>
          <a:p>
            <a:r>
              <a:rPr lang="en-US" sz="1800" dirty="0"/>
              <a:t>Country plan for additional activities developed </a:t>
            </a:r>
            <a:endParaRPr lang="en-US" sz="1800" dirty="0" smtClean="0"/>
          </a:p>
          <a:p>
            <a:r>
              <a:rPr lang="en-US" sz="1800" dirty="0"/>
              <a:t>Supported by Germany​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B65C61-AAE3-49CD-9D8B-A5E9786ED6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7" y="0"/>
            <a:ext cx="701040" cy="7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990" y="99210"/>
            <a:ext cx="8713090" cy="601830"/>
          </a:xfrm>
        </p:spPr>
        <p:txBody>
          <a:bodyPr>
            <a:noAutofit/>
          </a:bodyPr>
          <a:lstStyle/>
          <a:p>
            <a:r>
              <a:rPr lang="en-GB" sz="2400" dirty="0"/>
              <a:t>Good practice III: WFP, </a:t>
            </a:r>
            <a:r>
              <a:rPr lang="en-GB" sz="2400" dirty="0" err="1"/>
              <a:t>Pesitho</a:t>
            </a:r>
            <a:r>
              <a:rPr lang="en-GB" sz="2400" dirty="0"/>
              <a:t> – E-Cooking Burundi</a:t>
            </a:r>
            <a:endParaRPr lang="en-GB" sz="2400" dirty="0">
              <a:cs typeface="Arial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579D9D8-2746-4D49-9717-B34F9B9A9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4533689"/>
            <a:ext cx="1066237" cy="553782"/>
          </a:xfrm>
          <a:prstGeom prst="rect">
            <a:avLst/>
          </a:prstGeom>
        </p:spPr>
      </p:pic>
      <p:pic>
        <p:nvPicPr>
          <p:cNvPr id="4" name="Picture 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E3230DBA-76FD-4323-A4AC-C904953FC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464" y="4639416"/>
            <a:ext cx="1158861" cy="342327"/>
          </a:xfrm>
          <a:prstGeom prst="rect">
            <a:avLst/>
          </a:prstGeom>
        </p:spPr>
      </p:pic>
      <p:pic>
        <p:nvPicPr>
          <p:cNvPr id="6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79F90D8-8FC5-46F7-8B11-2C69D70D6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619" y="4588809"/>
            <a:ext cx="899833" cy="498663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2EC947E-D2C5-43A1-AA7B-E2F7024FA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452" y="1054195"/>
            <a:ext cx="2816646" cy="3031641"/>
          </a:xfrm>
        </p:spPr>
        <p:txBody>
          <a:bodyPr>
            <a:normAutofit/>
          </a:bodyPr>
          <a:lstStyle/>
          <a:p>
            <a:r>
              <a:rPr lang="en-US" sz="2000" dirty="0"/>
              <a:t>ECOCA: flame-free E-Cooker</a:t>
            </a:r>
          </a:p>
          <a:p>
            <a:r>
              <a:rPr lang="en-US" sz="2000" dirty="0"/>
              <a:t>Batteries included</a:t>
            </a:r>
          </a:p>
          <a:p>
            <a:r>
              <a:rPr lang="en-US" sz="2000" dirty="0"/>
              <a:t>First trials with “WFP Innovation”</a:t>
            </a:r>
            <a:endParaRPr lang="en-CH" sz="2000" dirty="0"/>
          </a:p>
        </p:txBody>
      </p:sp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1A19C09C-A8F1-4A6C-9C10-1193C7986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057" y="1066693"/>
            <a:ext cx="5607924" cy="31454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B65C61-AAE3-49CD-9D8B-A5E9786ED6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7" y="0"/>
            <a:ext cx="701040" cy="7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1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HCR2016">
  <a:themeElements>
    <a:clrScheme name="UNHCR2016">
      <a:dk1>
        <a:sysClr val="windowText" lastClr="000000"/>
      </a:dk1>
      <a:lt1>
        <a:sysClr val="window" lastClr="FFFFFF"/>
      </a:lt1>
      <a:dk2>
        <a:srgbClr val="FFFFFF"/>
      </a:dk2>
      <a:lt2>
        <a:srgbClr val="0072BC"/>
      </a:lt2>
      <a:accent1>
        <a:srgbClr val="0072BC"/>
      </a:accent1>
      <a:accent2>
        <a:srgbClr val="000000"/>
      </a:accent2>
      <a:accent3>
        <a:srgbClr val="FAEB00"/>
      </a:accent3>
      <a:accent4>
        <a:srgbClr val="17375F"/>
      </a:accent4>
      <a:accent5>
        <a:srgbClr val="08B499"/>
      </a:accent5>
      <a:accent6>
        <a:srgbClr val="EF4960"/>
      </a:accent6>
      <a:hlink>
        <a:srgbClr val="0072BC"/>
      </a:hlink>
      <a:folHlink>
        <a:srgbClr val="0072BC"/>
      </a:folHlink>
    </a:clrScheme>
    <a:fontScheme name="UNHCR2016">
      <a:majorFont>
        <a:latin typeface="Arial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 Template 2.0 with changes v2" id="{A808CB3D-CBBC-441E-917E-FD886B5A3312}" vid="{F98D2C1E-11AA-4951-B23B-3CA09D13E4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F5A38ED19019409C151F4CE86B1698" ma:contentTypeVersion="12" ma:contentTypeDescription="Create a new document." ma:contentTypeScope="" ma:versionID="7a48d015b35fb02b1ad105c6db0a3c76">
  <xsd:schema xmlns:xsd="http://www.w3.org/2001/XMLSchema" xmlns:xs="http://www.w3.org/2001/XMLSchema" xmlns:p="http://schemas.microsoft.com/office/2006/metadata/properties" xmlns:ns3="dd2a7361-d17d-4417-bfaf-dcd29f4c9c92" xmlns:ns4="d0f689cd-6f59-4d46-a693-677cc3f250b0" targetNamespace="http://schemas.microsoft.com/office/2006/metadata/properties" ma:root="true" ma:fieldsID="82a77fbc41fe16bf4d589aa131577912" ns3:_="" ns4:_="">
    <xsd:import namespace="dd2a7361-d17d-4417-bfaf-dcd29f4c9c92"/>
    <xsd:import namespace="d0f689cd-6f59-4d46-a693-677cc3f250b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a7361-d17d-4417-bfaf-dcd29f4c9c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f689cd-6f59-4d46-a693-677cc3f250b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B0F353-DE28-4AE0-B55A-D41097E0B4EB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dd2a7361-d17d-4417-bfaf-dcd29f4c9c92"/>
    <ds:schemaRef ds:uri="http://purl.org/dc/elements/1.1/"/>
    <ds:schemaRef ds:uri="http://schemas.openxmlformats.org/package/2006/metadata/core-properties"/>
    <ds:schemaRef ds:uri="d0f689cd-6f59-4d46-a693-677cc3f250b0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3F62EBC-D338-4229-8CBC-AB72E53CF8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2a7361-d17d-4417-bfaf-dcd29f4c9c92"/>
    <ds:schemaRef ds:uri="d0f689cd-6f59-4d46-a693-677cc3f250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668DC2-E611-4C37-AFEE-7A41531F44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UNHCR PowerPoint 2.0</Template>
  <TotalTime>171</TotalTime>
  <Words>415</Words>
  <Application>Microsoft Office PowerPoint</Application>
  <PresentationFormat>On-screen Show (16:9)</PresentationFormat>
  <Paragraphs>70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Lato</vt:lpstr>
      <vt:lpstr>Times New Roman</vt:lpstr>
      <vt:lpstr>UNHCR2016</vt:lpstr>
      <vt:lpstr>Energy in Times of Crisis</vt:lpstr>
      <vt:lpstr>HE Ms. Marianne Hagen Norwegian Deputy Minister of Foreign Affairs</vt:lpstr>
      <vt:lpstr>Mr. Raouf Mazou UNHCR Assistant High Commissioner for Operations</vt:lpstr>
      <vt:lpstr>PowerPoint Presentation</vt:lpstr>
      <vt:lpstr>Outcome Areas of the Clean Energy Challenge</vt:lpstr>
      <vt:lpstr>Work streams of the CEC in 2020/2021</vt:lpstr>
      <vt:lpstr>Good practice I: IOM, Scatec Solar – Humanitarian Hub in Malakal, South Sudan</vt:lpstr>
      <vt:lpstr>Good practice II: UNHCR, Djibouti</vt:lpstr>
      <vt:lpstr>Good practice III: WFP, Pesitho – E-Cooking Burundi</vt:lpstr>
      <vt:lpstr>PowerPoint Presentation</vt:lpstr>
      <vt:lpstr>Why do we need sustainable energy in displacement settings? </vt:lpstr>
      <vt:lpstr>PowerPoint Presentation</vt:lpstr>
      <vt:lpstr>PowerPoint Presentation</vt:lpstr>
      <vt:lpstr>PowerPoint Presentation</vt:lpstr>
      <vt:lpstr>Andrew Harper Special Advisor on Climate Action, UNHCR</vt:lpstr>
      <vt:lpstr>Donor Government</vt:lpstr>
      <vt:lpstr>Ambassador Tine Mørch Smith Permanent Mission of Norway to the UN in Geneva</vt:lpstr>
      <vt:lpstr>Energy in Times of Crisis</vt:lpstr>
    </vt:vector>
  </TitlesOfParts>
  <Company>UNHCR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Gkouvali</dc:creator>
  <cp:lastModifiedBy>Sadiq ZAFRULLAH</cp:lastModifiedBy>
  <cp:revision>48</cp:revision>
  <dcterms:created xsi:type="dcterms:W3CDTF">2020-09-08T07:21:40Z</dcterms:created>
  <dcterms:modified xsi:type="dcterms:W3CDTF">2020-09-16T12:36:30Z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0x01010054F5A38ED19019409C151F4CE86B1698</vt:lpwstr>
  </property>
</Properties>
</file>